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147470489" r:id="rId2"/>
    <p:sldId id="2147470492" r:id="rId3"/>
    <p:sldId id="2147470493" r:id="rId4"/>
    <p:sldId id="2147470505" r:id="rId5"/>
    <p:sldId id="2147470506" r:id="rId6"/>
    <p:sldId id="2147470510" r:id="rId7"/>
    <p:sldId id="2147470511" r:id="rId8"/>
    <p:sldId id="2147470512" r:id="rId9"/>
    <p:sldId id="2147470513" r:id="rId10"/>
    <p:sldId id="2147470514" r:id="rId11"/>
    <p:sldId id="2147470515" r:id="rId12"/>
    <p:sldId id="2147470518" r:id="rId13"/>
    <p:sldId id="2147470519" r:id="rId14"/>
    <p:sldId id="2147470516" r:id="rId15"/>
    <p:sldId id="2147470517" r:id="rId16"/>
    <p:sldId id="2147470520" r:id="rId17"/>
    <p:sldId id="2147470521" r:id="rId18"/>
    <p:sldId id="2147470522" r:id="rId19"/>
    <p:sldId id="2147470523" r:id="rId20"/>
    <p:sldId id="2147470524" r:id="rId21"/>
    <p:sldId id="2147470504" r:id="rId22"/>
    <p:sldId id="2147470503" r:id="rId23"/>
    <p:sldId id="2147470525" r:id="rId24"/>
    <p:sldId id="2147470527" r:id="rId25"/>
    <p:sldId id="2147470530" r:id="rId26"/>
    <p:sldId id="2147470532" r:id="rId27"/>
    <p:sldId id="2147470533" r:id="rId28"/>
    <p:sldId id="2147470536" r:id="rId29"/>
    <p:sldId id="2147470528" r:id="rId30"/>
    <p:sldId id="2147470529" r:id="rId31"/>
    <p:sldId id="2147470531" r:id="rId32"/>
    <p:sldId id="2147470534" r:id="rId33"/>
    <p:sldId id="2147470535" r:id="rId34"/>
    <p:sldId id="2147470537" r:id="rId35"/>
    <p:sldId id="2147470538" r:id="rId36"/>
    <p:sldId id="2147470526" r:id="rId37"/>
    <p:sldId id="2147470491" r:id="rId38"/>
    <p:sldId id="2147470487" r:id="rId39"/>
    <p:sldId id="21474704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B9ED"/>
    <a:srgbClr val="47BDAE"/>
    <a:srgbClr val="30BBDA"/>
    <a:srgbClr val="47BDAF"/>
    <a:srgbClr val="696969"/>
    <a:srgbClr val="1C4D98"/>
    <a:srgbClr val="8BC431"/>
    <a:srgbClr val="97B6BA"/>
    <a:srgbClr val="24A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F130B-6525-429E-BC17-2DD8587C115C}" v="42" dt="2025-09-24T06:11:11.8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m Ramani" userId="bfcf8623-1572-4df3-b3fa-9873d665883f" providerId="ADAL" clId="{CA6184A4-39CA-46B3-9CE7-EFA5F07C8D75}"/>
    <pc:docChg chg="undo custSel addSld delSld modSld sldOrd">
      <pc:chgData name="Bhavyam Ramani" userId="bfcf8623-1572-4df3-b3fa-9873d665883f" providerId="ADAL" clId="{CA6184A4-39CA-46B3-9CE7-EFA5F07C8D75}" dt="2025-10-12T11:09:27.343" v="1747" actId="20577"/>
      <pc:docMkLst>
        <pc:docMk/>
      </pc:docMkLst>
      <pc:sldChg chg="modSp mod">
        <pc:chgData name="Bhavyam Ramani" userId="bfcf8623-1572-4df3-b3fa-9873d665883f" providerId="ADAL" clId="{CA6184A4-39CA-46B3-9CE7-EFA5F07C8D75}" dt="2025-10-12T11:09:27.343" v="1747" actId="20577"/>
        <pc:sldMkLst>
          <pc:docMk/>
          <pc:sldMk cId="3449507583" sldId="2147470489"/>
        </pc:sldMkLst>
        <pc:spChg chg="mod">
          <ac:chgData name="Bhavyam Ramani" userId="bfcf8623-1572-4df3-b3fa-9873d665883f" providerId="ADAL" clId="{CA6184A4-39CA-46B3-9CE7-EFA5F07C8D75}" dt="2025-10-12T11:09:27.343" v="1747" actId="20577"/>
          <ac:spMkLst>
            <pc:docMk/>
            <pc:sldMk cId="3449507583" sldId="2147470489"/>
            <ac:spMk id="4" creationId="{598A8852-79FE-2D69-0530-D7712358063B}"/>
          </ac:spMkLst>
        </pc:spChg>
        <pc:spChg chg="mod">
          <ac:chgData name="Bhavyam Ramani" userId="bfcf8623-1572-4df3-b3fa-9873d665883f" providerId="ADAL" clId="{CA6184A4-39CA-46B3-9CE7-EFA5F07C8D75}" dt="2025-09-24T05:42:16.196" v="1331" actId="20577"/>
          <ac:spMkLst>
            <pc:docMk/>
            <pc:sldMk cId="3449507583" sldId="2147470489"/>
            <ac:spMk id="14" creationId="{0741E81D-922F-23FE-07A9-320FA2B27E3A}"/>
          </ac:spMkLst>
        </pc:spChg>
      </pc:sldChg>
      <pc:sldChg chg="modSp modAnim">
        <pc:chgData name="Bhavyam Ramani" userId="bfcf8623-1572-4df3-b3fa-9873d665883f" providerId="ADAL" clId="{CA6184A4-39CA-46B3-9CE7-EFA5F07C8D75}" dt="2025-09-24T04:55:18.949" v="997"/>
        <pc:sldMkLst>
          <pc:docMk/>
          <pc:sldMk cId="1187364388" sldId="2147470491"/>
        </pc:sldMkLst>
        <pc:spChg chg="mod">
          <ac:chgData name="Bhavyam Ramani" userId="bfcf8623-1572-4df3-b3fa-9873d665883f" providerId="ADAL" clId="{CA6184A4-39CA-46B3-9CE7-EFA5F07C8D75}" dt="2025-09-24T04:55:18.949" v="997"/>
          <ac:spMkLst>
            <pc:docMk/>
            <pc:sldMk cId="1187364388" sldId="2147470491"/>
            <ac:spMk id="3" creationId="{25EA9B7F-B60D-6297-DC95-0FDA7E6D7C7C}"/>
          </ac:spMkLst>
        </pc:spChg>
      </pc:sldChg>
      <pc:sldChg chg="modSp mod modAnim">
        <pc:chgData name="Bhavyam Ramani" userId="bfcf8623-1572-4df3-b3fa-9873d665883f" providerId="ADAL" clId="{CA6184A4-39CA-46B3-9CE7-EFA5F07C8D75}" dt="2025-09-24T03:35:41.455" v="886" actId="20577"/>
        <pc:sldMkLst>
          <pc:docMk/>
          <pc:sldMk cId="2088180620" sldId="2147470492"/>
        </pc:sldMkLst>
        <pc:spChg chg="mod">
          <ac:chgData name="Bhavyam Ramani" userId="bfcf8623-1572-4df3-b3fa-9873d665883f" providerId="ADAL" clId="{CA6184A4-39CA-46B3-9CE7-EFA5F07C8D75}" dt="2025-09-24T03:35:41.455" v="886" actId="20577"/>
          <ac:spMkLst>
            <pc:docMk/>
            <pc:sldMk cId="2088180620" sldId="2147470492"/>
            <ac:spMk id="3" creationId="{AB4E3812-AF2F-9DD8-6ECF-C3425146B38F}"/>
          </ac:spMkLst>
        </pc:spChg>
      </pc:sldChg>
      <pc:sldChg chg="modSp modAnim">
        <pc:chgData name="Bhavyam Ramani" userId="bfcf8623-1572-4df3-b3fa-9873d665883f" providerId="ADAL" clId="{CA6184A4-39CA-46B3-9CE7-EFA5F07C8D75}" dt="2025-09-02T04:32:04.659" v="720" actId="20577"/>
        <pc:sldMkLst>
          <pc:docMk/>
          <pc:sldMk cId="1739450533" sldId="2147470493"/>
        </pc:sldMkLst>
      </pc:sldChg>
      <pc:sldChg chg="modSp mod modAnim">
        <pc:chgData name="Bhavyam Ramani" userId="bfcf8623-1572-4df3-b3fa-9873d665883f" providerId="ADAL" clId="{CA6184A4-39CA-46B3-9CE7-EFA5F07C8D75}" dt="2025-09-02T04:34:26.566" v="737" actId="21"/>
        <pc:sldMkLst>
          <pc:docMk/>
          <pc:sldMk cId="2034681921" sldId="2147470494"/>
        </pc:sldMkLst>
      </pc:sldChg>
      <pc:sldChg chg="del">
        <pc:chgData name="Bhavyam Ramani" userId="bfcf8623-1572-4df3-b3fa-9873d665883f" providerId="ADAL" clId="{CA6184A4-39CA-46B3-9CE7-EFA5F07C8D75}" dt="2025-09-23T09:38:55.876" v="787" actId="47"/>
        <pc:sldMkLst>
          <pc:docMk/>
          <pc:sldMk cId="860765087" sldId="2147470495"/>
        </pc:sldMkLst>
      </pc:sldChg>
      <pc:sldChg chg="modSp del modAnim">
        <pc:chgData name="Bhavyam Ramani" userId="bfcf8623-1572-4df3-b3fa-9873d665883f" providerId="ADAL" clId="{CA6184A4-39CA-46B3-9CE7-EFA5F07C8D75}" dt="2025-09-23T09:41:36.172" v="816" actId="47"/>
        <pc:sldMkLst>
          <pc:docMk/>
          <pc:sldMk cId="679362563" sldId="2147470497"/>
        </pc:sldMkLst>
      </pc:sldChg>
      <pc:sldChg chg="ord">
        <pc:chgData name="Bhavyam Ramani" userId="bfcf8623-1572-4df3-b3fa-9873d665883f" providerId="ADAL" clId="{CA6184A4-39CA-46B3-9CE7-EFA5F07C8D75}" dt="2025-09-24T03:46:15.195" v="895"/>
        <pc:sldMkLst>
          <pc:docMk/>
          <pc:sldMk cId="667579046" sldId="2147470503"/>
        </pc:sldMkLst>
      </pc:sldChg>
      <pc:sldChg chg="modSp mod ord">
        <pc:chgData name="Bhavyam Ramani" userId="bfcf8623-1572-4df3-b3fa-9873d665883f" providerId="ADAL" clId="{CA6184A4-39CA-46B3-9CE7-EFA5F07C8D75}" dt="2025-09-24T03:46:15.195" v="895"/>
        <pc:sldMkLst>
          <pc:docMk/>
          <pc:sldMk cId="2373683233" sldId="2147470504"/>
        </pc:sldMkLst>
        <pc:spChg chg="mod">
          <ac:chgData name="Bhavyam Ramani" userId="bfcf8623-1572-4df3-b3fa-9873d665883f" providerId="ADAL" clId="{CA6184A4-39CA-46B3-9CE7-EFA5F07C8D75}" dt="2025-09-23T09:39:50.731" v="793" actId="113"/>
          <ac:spMkLst>
            <pc:docMk/>
            <pc:sldMk cId="2373683233" sldId="2147470504"/>
            <ac:spMk id="8" creationId="{1A642F78-5FA0-2B95-6FD0-F4D056370012}"/>
          </ac:spMkLst>
        </pc:spChg>
      </pc:sldChg>
      <pc:sldChg chg="modSp mod">
        <pc:chgData name="Bhavyam Ramani" userId="bfcf8623-1572-4df3-b3fa-9873d665883f" providerId="ADAL" clId="{CA6184A4-39CA-46B3-9CE7-EFA5F07C8D75}" dt="2025-09-24T03:31:31.860" v="874" actId="20577"/>
        <pc:sldMkLst>
          <pc:docMk/>
          <pc:sldMk cId="2274260014" sldId="2147470506"/>
        </pc:sldMkLst>
        <pc:spChg chg="mod">
          <ac:chgData name="Bhavyam Ramani" userId="bfcf8623-1572-4df3-b3fa-9873d665883f" providerId="ADAL" clId="{CA6184A4-39CA-46B3-9CE7-EFA5F07C8D75}" dt="2025-09-24T03:31:31.860" v="874" actId="20577"/>
          <ac:spMkLst>
            <pc:docMk/>
            <pc:sldMk cId="2274260014" sldId="2147470506"/>
            <ac:spMk id="3" creationId="{B471E28A-BEDA-919E-B3A9-F29004059064}"/>
          </ac:spMkLst>
        </pc:spChg>
      </pc:sldChg>
      <pc:sldChg chg="del">
        <pc:chgData name="Bhavyam Ramani" userId="bfcf8623-1572-4df3-b3fa-9873d665883f" providerId="ADAL" clId="{CA6184A4-39CA-46B3-9CE7-EFA5F07C8D75}" dt="2025-09-23T09:38:54.540" v="786" actId="47"/>
        <pc:sldMkLst>
          <pc:docMk/>
          <pc:sldMk cId="1110080504" sldId="2147470507"/>
        </pc:sldMkLst>
      </pc:sldChg>
      <pc:sldChg chg="del">
        <pc:chgData name="Bhavyam Ramani" userId="bfcf8623-1572-4df3-b3fa-9873d665883f" providerId="ADAL" clId="{CA6184A4-39CA-46B3-9CE7-EFA5F07C8D75}" dt="2025-09-23T09:38:53.504" v="785" actId="47"/>
        <pc:sldMkLst>
          <pc:docMk/>
          <pc:sldMk cId="3286907989" sldId="2147470508"/>
        </pc:sldMkLst>
      </pc:sldChg>
      <pc:sldChg chg="del">
        <pc:chgData name="Bhavyam Ramani" userId="bfcf8623-1572-4df3-b3fa-9873d665883f" providerId="ADAL" clId="{CA6184A4-39CA-46B3-9CE7-EFA5F07C8D75}" dt="2025-09-23T09:38:50.399" v="784" actId="47"/>
        <pc:sldMkLst>
          <pc:docMk/>
          <pc:sldMk cId="349981699" sldId="2147470509"/>
        </pc:sldMkLst>
      </pc:sldChg>
      <pc:sldChg chg="addSp delSp modSp mod">
        <pc:chgData name="Bhavyam Ramani" userId="bfcf8623-1572-4df3-b3fa-9873d665883f" providerId="ADAL" clId="{CA6184A4-39CA-46B3-9CE7-EFA5F07C8D75}" dt="2025-09-23T09:40:34.718" v="815" actId="20577"/>
        <pc:sldMkLst>
          <pc:docMk/>
          <pc:sldMk cId="1621371877" sldId="2147470510"/>
        </pc:sldMkLst>
        <pc:spChg chg="add del mod">
          <ac:chgData name="Bhavyam Ramani" userId="bfcf8623-1572-4df3-b3fa-9873d665883f" providerId="ADAL" clId="{CA6184A4-39CA-46B3-9CE7-EFA5F07C8D75}" dt="2025-09-23T09:40:34.718" v="815" actId="20577"/>
          <ac:spMkLst>
            <pc:docMk/>
            <pc:sldMk cId="1621371877" sldId="2147470510"/>
            <ac:spMk id="3" creationId="{2D9D62E9-E767-BE52-C384-AE29ED415917}"/>
          </ac:spMkLst>
        </pc:spChg>
      </pc:sldChg>
      <pc:sldChg chg="addSp delSp modSp add mod ord delAnim modAnim">
        <pc:chgData name="Bhavyam Ramani" userId="bfcf8623-1572-4df3-b3fa-9873d665883f" providerId="ADAL" clId="{CA6184A4-39CA-46B3-9CE7-EFA5F07C8D75}" dt="2025-09-24T05:12:26.779" v="1070" actId="1076"/>
        <pc:sldMkLst>
          <pc:docMk/>
          <pc:sldMk cId="3298155404" sldId="2147470525"/>
        </pc:sldMkLst>
        <pc:spChg chg="mod">
          <ac:chgData name="Bhavyam Ramani" userId="bfcf8623-1572-4df3-b3fa-9873d665883f" providerId="ADAL" clId="{CA6184A4-39CA-46B3-9CE7-EFA5F07C8D75}" dt="2025-09-24T05:04:35.665" v="1038" actId="20577"/>
          <ac:spMkLst>
            <pc:docMk/>
            <pc:sldMk cId="3298155404" sldId="2147470525"/>
            <ac:spMk id="3" creationId="{B1B4AC5D-73A7-B40B-BC0D-994EA0CA4EE0}"/>
          </ac:spMkLst>
        </pc:spChg>
        <pc:picChg chg="add mod">
          <ac:chgData name="Bhavyam Ramani" userId="bfcf8623-1572-4df3-b3fa-9873d665883f" providerId="ADAL" clId="{CA6184A4-39CA-46B3-9CE7-EFA5F07C8D75}" dt="2025-09-24T05:12:19.379" v="1067" actId="1076"/>
          <ac:picMkLst>
            <pc:docMk/>
            <pc:sldMk cId="3298155404" sldId="2147470525"/>
            <ac:picMk id="11" creationId="{F6D9329F-F43D-FCB2-8F86-0B1372642177}"/>
          </ac:picMkLst>
        </pc:picChg>
        <pc:picChg chg="add mod">
          <ac:chgData name="Bhavyam Ramani" userId="bfcf8623-1572-4df3-b3fa-9873d665883f" providerId="ADAL" clId="{CA6184A4-39CA-46B3-9CE7-EFA5F07C8D75}" dt="2025-09-24T05:12:26.779" v="1070" actId="1076"/>
          <ac:picMkLst>
            <pc:docMk/>
            <pc:sldMk cId="3298155404" sldId="2147470525"/>
            <ac:picMk id="13" creationId="{E2030072-8EC1-0CF8-8AB5-ADBF2607ADCB}"/>
          </ac:picMkLst>
        </pc:picChg>
      </pc:sldChg>
      <pc:sldChg chg="add">
        <pc:chgData name="Bhavyam Ramani" userId="bfcf8623-1572-4df3-b3fa-9873d665883f" providerId="ADAL" clId="{CA6184A4-39CA-46B3-9CE7-EFA5F07C8D75}" dt="2025-09-24T05:04:12.261" v="998" actId="2890"/>
        <pc:sldMkLst>
          <pc:docMk/>
          <pc:sldMk cId="1489733469" sldId="2147470526"/>
        </pc:sldMkLst>
      </pc:sldChg>
      <pc:sldChg chg="addSp delSp modSp new mod">
        <pc:chgData name="Bhavyam Ramani" userId="bfcf8623-1572-4df3-b3fa-9873d665883f" providerId="ADAL" clId="{CA6184A4-39CA-46B3-9CE7-EFA5F07C8D75}" dt="2025-09-24T05:12:47.986" v="1072" actId="21"/>
        <pc:sldMkLst>
          <pc:docMk/>
          <pc:sldMk cId="4293739565" sldId="2147470527"/>
        </pc:sldMkLst>
        <pc:picChg chg="add mod">
          <ac:chgData name="Bhavyam Ramani" userId="bfcf8623-1572-4df3-b3fa-9873d665883f" providerId="ADAL" clId="{CA6184A4-39CA-46B3-9CE7-EFA5F07C8D75}" dt="2025-09-24T05:11:53.963" v="1057"/>
          <ac:picMkLst>
            <pc:docMk/>
            <pc:sldMk cId="4293739565" sldId="2147470527"/>
            <ac:picMk id="15" creationId="{E9B698C4-BE3A-6333-B3B7-3CAC58D5441C}"/>
          </ac:picMkLst>
        </pc:picChg>
      </pc:sldChg>
      <pc:sldChg chg="addSp delSp modSp new mod">
        <pc:chgData name="Bhavyam Ramani" userId="bfcf8623-1572-4df3-b3fa-9873d665883f" providerId="ADAL" clId="{CA6184A4-39CA-46B3-9CE7-EFA5F07C8D75}" dt="2025-09-24T05:17:58.316" v="1226" actId="1076"/>
        <pc:sldMkLst>
          <pc:docMk/>
          <pc:sldMk cId="337506424" sldId="2147470528"/>
        </pc:sldMkLst>
        <pc:spChg chg="add mod">
          <ac:chgData name="Bhavyam Ramani" userId="bfcf8623-1572-4df3-b3fa-9873d665883f" providerId="ADAL" clId="{CA6184A4-39CA-46B3-9CE7-EFA5F07C8D75}" dt="2025-09-24T05:17:51.247" v="1225" actId="20577"/>
          <ac:spMkLst>
            <pc:docMk/>
            <pc:sldMk cId="337506424" sldId="2147470528"/>
            <ac:spMk id="14" creationId="{134C17F8-907C-EFE4-2877-4666104D0F0B}"/>
          </ac:spMkLst>
        </pc:spChg>
        <pc:picChg chg="add mod">
          <ac:chgData name="Bhavyam Ramani" userId="bfcf8623-1572-4df3-b3fa-9873d665883f" providerId="ADAL" clId="{CA6184A4-39CA-46B3-9CE7-EFA5F07C8D75}" dt="2025-09-24T05:17:58.316" v="1226" actId="1076"/>
          <ac:picMkLst>
            <pc:docMk/>
            <pc:sldMk cId="337506424" sldId="2147470528"/>
            <ac:picMk id="5" creationId="{BC1CBC3B-078B-016F-E56F-29A9D470057F}"/>
          </ac:picMkLst>
        </pc:picChg>
        <pc:picChg chg="add mod">
          <ac:chgData name="Bhavyam Ramani" userId="bfcf8623-1572-4df3-b3fa-9873d665883f" providerId="ADAL" clId="{CA6184A4-39CA-46B3-9CE7-EFA5F07C8D75}" dt="2025-09-24T05:15:48.389" v="1124" actId="1076"/>
          <ac:picMkLst>
            <pc:docMk/>
            <pc:sldMk cId="337506424" sldId="2147470528"/>
            <ac:picMk id="12" creationId="{BC145C09-78B7-68E8-7409-3A5F846186E8}"/>
          </ac:picMkLst>
        </pc:picChg>
        <pc:picChg chg="add mod">
          <ac:chgData name="Bhavyam Ramani" userId="bfcf8623-1572-4df3-b3fa-9873d665883f" providerId="ADAL" clId="{CA6184A4-39CA-46B3-9CE7-EFA5F07C8D75}" dt="2025-09-24T05:15:46.637" v="1123" actId="1076"/>
          <ac:picMkLst>
            <pc:docMk/>
            <pc:sldMk cId="337506424" sldId="2147470528"/>
            <ac:picMk id="13" creationId="{41B72B1E-E3D5-D61F-A8E2-7487DF614167}"/>
          </ac:picMkLst>
        </pc:picChg>
      </pc:sldChg>
      <pc:sldChg chg="addSp delSp modSp new mod">
        <pc:chgData name="Bhavyam Ramani" userId="bfcf8623-1572-4df3-b3fa-9873d665883f" providerId="ADAL" clId="{CA6184A4-39CA-46B3-9CE7-EFA5F07C8D75}" dt="2025-09-24T05:19:51.736" v="1250" actId="21"/>
        <pc:sldMkLst>
          <pc:docMk/>
          <pc:sldMk cId="3976832405" sldId="2147470529"/>
        </pc:sldMkLst>
        <pc:spChg chg="add mod">
          <ac:chgData name="Bhavyam Ramani" userId="bfcf8623-1572-4df3-b3fa-9873d665883f" providerId="ADAL" clId="{CA6184A4-39CA-46B3-9CE7-EFA5F07C8D75}" dt="2025-09-24T05:17:29.721" v="1212" actId="255"/>
          <ac:spMkLst>
            <pc:docMk/>
            <pc:sldMk cId="3976832405" sldId="2147470529"/>
            <ac:spMk id="5" creationId="{A9E2B1E3-E48B-88D9-E454-AB44CC7342D8}"/>
          </ac:spMkLst>
        </pc:spChg>
        <pc:picChg chg="add mod">
          <ac:chgData name="Bhavyam Ramani" userId="bfcf8623-1572-4df3-b3fa-9873d665883f" providerId="ADAL" clId="{CA6184A4-39CA-46B3-9CE7-EFA5F07C8D75}" dt="2025-09-24T05:19:01.048" v="1237" actId="1076"/>
          <ac:picMkLst>
            <pc:docMk/>
            <pc:sldMk cId="3976832405" sldId="2147470529"/>
            <ac:picMk id="8" creationId="{D5675010-A958-7D82-2A75-701626753E02}"/>
          </ac:picMkLst>
        </pc:picChg>
      </pc:sldChg>
      <pc:sldChg chg="addSp delSp modSp new mod ord">
        <pc:chgData name="Bhavyam Ramani" userId="bfcf8623-1572-4df3-b3fa-9873d665883f" providerId="ADAL" clId="{CA6184A4-39CA-46B3-9CE7-EFA5F07C8D75}" dt="2025-09-24T06:07:55.177" v="1662" actId="113"/>
        <pc:sldMkLst>
          <pc:docMk/>
          <pc:sldMk cId="521685478" sldId="2147470530"/>
        </pc:sldMkLst>
        <pc:spChg chg="add mod">
          <ac:chgData name="Bhavyam Ramani" userId="bfcf8623-1572-4df3-b3fa-9873d665883f" providerId="ADAL" clId="{CA6184A4-39CA-46B3-9CE7-EFA5F07C8D75}" dt="2025-09-24T06:07:55.177" v="1662" actId="113"/>
          <ac:spMkLst>
            <pc:docMk/>
            <pc:sldMk cId="521685478" sldId="2147470530"/>
            <ac:spMk id="4" creationId="{9807348A-376A-BA1A-F2D6-129B9AD8D4B7}"/>
          </ac:spMkLst>
        </pc:spChg>
        <pc:picChg chg="add mod">
          <ac:chgData name="Bhavyam Ramani" userId="bfcf8623-1572-4df3-b3fa-9873d665883f" providerId="ADAL" clId="{CA6184A4-39CA-46B3-9CE7-EFA5F07C8D75}" dt="2025-09-24T05:19:18.247" v="1245" actId="1076"/>
          <ac:picMkLst>
            <pc:docMk/>
            <pc:sldMk cId="521685478" sldId="2147470530"/>
            <ac:picMk id="11" creationId="{AF129F12-EA05-63FD-5A3E-9AC7D509FC08}"/>
          </ac:picMkLst>
        </pc:picChg>
      </pc:sldChg>
      <pc:sldChg chg="addSp modSp new mod">
        <pc:chgData name="Bhavyam Ramani" userId="bfcf8623-1572-4df3-b3fa-9873d665883f" providerId="ADAL" clId="{CA6184A4-39CA-46B3-9CE7-EFA5F07C8D75}" dt="2025-09-24T05:35:28.755" v="1271" actId="5793"/>
        <pc:sldMkLst>
          <pc:docMk/>
          <pc:sldMk cId="3543449612" sldId="2147470531"/>
        </pc:sldMkLst>
        <pc:spChg chg="add mod">
          <ac:chgData name="Bhavyam Ramani" userId="bfcf8623-1572-4df3-b3fa-9873d665883f" providerId="ADAL" clId="{CA6184A4-39CA-46B3-9CE7-EFA5F07C8D75}" dt="2025-09-24T05:35:28.755" v="1271" actId="5793"/>
          <ac:spMkLst>
            <pc:docMk/>
            <pc:sldMk cId="3543449612" sldId="2147470531"/>
            <ac:spMk id="2" creationId="{112EE97E-F07B-2B16-A354-0FE0B941598F}"/>
          </ac:spMkLst>
        </pc:spChg>
        <pc:picChg chg="add mod">
          <ac:chgData name="Bhavyam Ramani" userId="bfcf8623-1572-4df3-b3fa-9873d665883f" providerId="ADAL" clId="{CA6184A4-39CA-46B3-9CE7-EFA5F07C8D75}" dt="2025-09-24T05:35:07.079" v="1268" actId="14100"/>
          <ac:picMkLst>
            <pc:docMk/>
            <pc:sldMk cId="3543449612" sldId="2147470531"/>
            <ac:picMk id="7" creationId="{0C8A4826-0A67-5D95-2FE1-1E1FF3DE335D}"/>
          </ac:picMkLst>
        </pc:picChg>
      </pc:sldChg>
      <pc:sldChg chg="new del">
        <pc:chgData name="Bhavyam Ramani" userId="bfcf8623-1572-4df3-b3fa-9873d665883f" providerId="ADAL" clId="{CA6184A4-39CA-46B3-9CE7-EFA5F07C8D75}" dt="2025-09-24T05:19:27.034" v="1246" actId="47"/>
        <pc:sldMkLst>
          <pc:docMk/>
          <pc:sldMk cId="4234857113" sldId="2147470531"/>
        </pc:sldMkLst>
      </pc:sldChg>
      <pc:sldChg chg="addSp delSp modSp new mod ord">
        <pc:chgData name="Bhavyam Ramani" userId="bfcf8623-1572-4df3-b3fa-9873d665883f" providerId="ADAL" clId="{CA6184A4-39CA-46B3-9CE7-EFA5F07C8D75}" dt="2025-09-24T06:07:47.837" v="1660" actId="113"/>
        <pc:sldMkLst>
          <pc:docMk/>
          <pc:sldMk cId="156764394" sldId="2147470532"/>
        </pc:sldMkLst>
        <pc:spChg chg="add mod">
          <ac:chgData name="Bhavyam Ramani" userId="bfcf8623-1572-4df3-b3fa-9873d665883f" providerId="ADAL" clId="{CA6184A4-39CA-46B3-9CE7-EFA5F07C8D75}" dt="2025-09-24T06:07:47.837" v="1660" actId="113"/>
          <ac:spMkLst>
            <pc:docMk/>
            <pc:sldMk cId="156764394" sldId="2147470532"/>
            <ac:spMk id="11" creationId="{D23E6332-E17D-A98C-C611-2644F7BFE171}"/>
          </ac:spMkLst>
        </pc:spChg>
        <pc:picChg chg="add mod">
          <ac:chgData name="Bhavyam Ramani" userId="bfcf8623-1572-4df3-b3fa-9873d665883f" providerId="ADAL" clId="{CA6184A4-39CA-46B3-9CE7-EFA5F07C8D75}" dt="2025-09-24T05:49:56.287" v="1368" actId="1076"/>
          <ac:picMkLst>
            <pc:docMk/>
            <pc:sldMk cId="156764394" sldId="2147470532"/>
            <ac:picMk id="7" creationId="{68FFAD76-A941-4F44-4091-C9B979BA4CCE}"/>
          </ac:picMkLst>
        </pc:picChg>
        <pc:picChg chg="add mod">
          <ac:chgData name="Bhavyam Ramani" userId="bfcf8623-1572-4df3-b3fa-9873d665883f" providerId="ADAL" clId="{CA6184A4-39CA-46B3-9CE7-EFA5F07C8D75}" dt="2025-09-24T05:50:04.781" v="1370" actId="1076"/>
          <ac:picMkLst>
            <pc:docMk/>
            <pc:sldMk cId="156764394" sldId="2147470532"/>
            <ac:picMk id="10" creationId="{99D39F60-1C50-DB4D-B673-D485590B14B1}"/>
          </ac:picMkLst>
        </pc:picChg>
      </pc:sldChg>
      <pc:sldChg chg="new del">
        <pc:chgData name="Bhavyam Ramani" userId="bfcf8623-1572-4df3-b3fa-9873d665883f" providerId="ADAL" clId="{CA6184A4-39CA-46B3-9CE7-EFA5F07C8D75}" dt="2025-09-24T05:19:28.406" v="1247" actId="47"/>
        <pc:sldMkLst>
          <pc:docMk/>
          <pc:sldMk cId="2226880314" sldId="2147470532"/>
        </pc:sldMkLst>
      </pc:sldChg>
      <pc:sldChg chg="addSp delSp modSp new mod ord">
        <pc:chgData name="Bhavyam Ramani" userId="bfcf8623-1572-4df3-b3fa-9873d665883f" providerId="ADAL" clId="{CA6184A4-39CA-46B3-9CE7-EFA5F07C8D75}" dt="2025-09-24T06:07:36.955" v="1658" actId="1076"/>
        <pc:sldMkLst>
          <pc:docMk/>
          <pc:sldMk cId="405148443" sldId="2147470533"/>
        </pc:sldMkLst>
        <pc:spChg chg="add mod">
          <ac:chgData name="Bhavyam Ramani" userId="bfcf8623-1572-4df3-b3fa-9873d665883f" providerId="ADAL" clId="{CA6184A4-39CA-46B3-9CE7-EFA5F07C8D75}" dt="2025-09-24T06:07:28.143" v="1656" actId="207"/>
          <ac:spMkLst>
            <pc:docMk/>
            <pc:sldMk cId="405148443" sldId="2147470533"/>
            <ac:spMk id="2" creationId="{6DC3A91C-066B-F5D0-3B9E-16923705000C}"/>
          </ac:spMkLst>
        </pc:spChg>
        <pc:picChg chg="add mod">
          <ac:chgData name="Bhavyam Ramani" userId="bfcf8623-1572-4df3-b3fa-9873d665883f" providerId="ADAL" clId="{CA6184A4-39CA-46B3-9CE7-EFA5F07C8D75}" dt="2025-09-24T06:07:36.955" v="1658" actId="1076"/>
          <ac:picMkLst>
            <pc:docMk/>
            <pc:sldMk cId="405148443" sldId="2147470533"/>
            <ac:picMk id="9" creationId="{CF72778C-85F6-956B-B28B-48F57000D505}"/>
          </ac:picMkLst>
        </pc:picChg>
      </pc:sldChg>
      <pc:sldChg chg="addSp modSp new mod">
        <pc:chgData name="Bhavyam Ramani" userId="bfcf8623-1572-4df3-b3fa-9873d665883f" providerId="ADAL" clId="{CA6184A4-39CA-46B3-9CE7-EFA5F07C8D75}" dt="2025-09-24T06:07:13.832" v="1652" actId="1076"/>
        <pc:sldMkLst>
          <pc:docMk/>
          <pc:sldMk cId="3721409840" sldId="2147470534"/>
        </pc:sldMkLst>
        <pc:spChg chg="add mod">
          <ac:chgData name="Bhavyam Ramani" userId="bfcf8623-1572-4df3-b3fa-9873d665883f" providerId="ADAL" clId="{CA6184A4-39CA-46B3-9CE7-EFA5F07C8D75}" dt="2025-09-24T06:07:13.832" v="1652" actId="1076"/>
          <ac:spMkLst>
            <pc:docMk/>
            <pc:sldMk cId="3721409840" sldId="2147470534"/>
            <ac:spMk id="6" creationId="{746BA479-31FD-78D8-6CFA-318E73172334}"/>
          </ac:spMkLst>
        </pc:spChg>
        <pc:picChg chg="add mod">
          <ac:chgData name="Bhavyam Ramani" userId="bfcf8623-1572-4df3-b3fa-9873d665883f" providerId="ADAL" clId="{CA6184A4-39CA-46B3-9CE7-EFA5F07C8D75}" dt="2025-09-24T06:01:32.146" v="1623" actId="1076"/>
          <ac:picMkLst>
            <pc:docMk/>
            <pc:sldMk cId="3721409840" sldId="2147470534"/>
            <ac:picMk id="3" creationId="{C363A94B-38EA-FC06-C30D-DB6AB2CB77C8}"/>
          </ac:picMkLst>
        </pc:picChg>
        <pc:picChg chg="add mod">
          <ac:chgData name="Bhavyam Ramani" userId="bfcf8623-1572-4df3-b3fa-9873d665883f" providerId="ADAL" clId="{CA6184A4-39CA-46B3-9CE7-EFA5F07C8D75}" dt="2025-09-24T06:01:55.103" v="1630" actId="1076"/>
          <ac:picMkLst>
            <pc:docMk/>
            <pc:sldMk cId="3721409840" sldId="2147470534"/>
            <ac:picMk id="5" creationId="{E75B82C7-16AB-64B3-A624-383F24B6A6E0}"/>
          </ac:picMkLst>
        </pc:picChg>
      </pc:sldChg>
      <pc:sldChg chg="addSp modSp new mod">
        <pc:chgData name="Bhavyam Ramani" userId="bfcf8623-1572-4df3-b3fa-9873d665883f" providerId="ADAL" clId="{CA6184A4-39CA-46B3-9CE7-EFA5F07C8D75}" dt="2025-09-24T06:09:11.404" v="1689" actId="1076"/>
        <pc:sldMkLst>
          <pc:docMk/>
          <pc:sldMk cId="2446136129" sldId="2147470535"/>
        </pc:sldMkLst>
        <pc:spChg chg="add mod">
          <ac:chgData name="Bhavyam Ramani" userId="bfcf8623-1572-4df3-b3fa-9873d665883f" providerId="ADAL" clId="{CA6184A4-39CA-46B3-9CE7-EFA5F07C8D75}" dt="2025-09-24T06:08:43.314" v="1688" actId="1076"/>
          <ac:spMkLst>
            <pc:docMk/>
            <pc:sldMk cId="2446136129" sldId="2147470535"/>
            <ac:spMk id="12" creationId="{80B2EF1E-0C32-77C1-6A4D-012DCFD6BC29}"/>
          </ac:spMkLst>
        </pc:spChg>
        <pc:picChg chg="add mod">
          <ac:chgData name="Bhavyam Ramani" userId="bfcf8623-1572-4df3-b3fa-9873d665883f" providerId="ADAL" clId="{CA6184A4-39CA-46B3-9CE7-EFA5F07C8D75}" dt="2025-09-24T05:57:23.877" v="1553" actId="1076"/>
          <ac:picMkLst>
            <pc:docMk/>
            <pc:sldMk cId="2446136129" sldId="2147470535"/>
            <ac:picMk id="3" creationId="{B6770BC4-5998-23F5-4748-B826940F0D77}"/>
          </ac:picMkLst>
        </pc:picChg>
        <pc:picChg chg="add mod">
          <ac:chgData name="Bhavyam Ramani" userId="bfcf8623-1572-4df3-b3fa-9873d665883f" providerId="ADAL" clId="{CA6184A4-39CA-46B3-9CE7-EFA5F07C8D75}" dt="2025-09-24T06:09:11.404" v="1689" actId="1076"/>
          <ac:picMkLst>
            <pc:docMk/>
            <pc:sldMk cId="2446136129" sldId="2147470535"/>
            <ac:picMk id="5" creationId="{97C6AE26-416E-047E-587D-AADA9AB8679E}"/>
          </ac:picMkLst>
        </pc:picChg>
        <pc:picChg chg="add mod">
          <ac:chgData name="Bhavyam Ramani" userId="bfcf8623-1572-4df3-b3fa-9873d665883f" providerId="ADAL" clId="{CA6184A4-39CA-46B3-9CE7-EFA5F07C8D75}" dt="2025-09-24T05:57:40.762" v="1555" actId="1076"/>
          <ac:picMkLst>
            <pc:docMk/>
            <pc:sldMk cId="2446136129" sldId="2147470535"/>
            <ac:picMk id="7" creationId="{2B32B1CC-17D4-25AE-9D36-9335AC9724CE}"/>
          </ac:picMkLst>
        </pc:picChg>
        <pc:picChg chg="add mod">
          <ac:chgData name="Bhavyam Ramani" userId="bfcf8623-1572-4df3-b3fa-9873d665883f" providerId="ADAL" clId="{CA6184A4-39CA-46B3-9CE7-EFA5F07C8D75}" dt="2025-09-24T05:57:14.948" v="1550" actId="1076"/>
          <ac:picMkLst>
            <pc:docMk/>
            <pc:sldMk cId="2446136129" sldId="2147470535"/>
            <ac:picMk id="9" creationId="{9F82EA71-8E05-BB4B-AD8A-164063F20834}"/>
          </ac:picMkLst>
        </pc:picChg>
        <pc:picChg chg="add mod">
          <ac:chgData name="Bhavyam Ramani" userId="bfcf8623-1572-4df3-b3fa-9873d665883f" providerId="ADAL" clId="{CA6184A4-39CA-46B3-9CE7-EFA5F07C8D75}" dt="2025-09-24T05:57:02.560" v="1544" actId="14100"/>
          <ac:picMkLst>
            <pc:docMk/>
            <pc:sldMk cId="2446136129" sldId="2147470535"/>
            <ac:picMk id="11" creationId="{ECFA755E-5219-7C5D-022D-56E717543B1E}"/>
          </ac:picMkLst>
        </pc:picChg>
      </pc:sldChg>
      <pc:sldChg chg="addSp modSp new mod ord">
        <pc:chgData name="Bhavyam Ramani" userId="bfcf8623-1572-4df3-b3fa-9873d665883f" providerId="ADAL" clId="{CA6184A4-39CA-46B3-9CE7-EFA5F07C8D75}" dt="2025-09-24T06:07:23.215" v="1654" actId="113"/>
        <pc:sldMkLst>
          <pc:docMk/>
          <pc:sldMk cId="3121748415" sldId="2147470536"/>
        </pc:sldMkLst>
        <pc:spChg chg="add mod">
          <ac:chgData name="Bhavyam Ramani" userId="bfcf8623-1572-4df3-b3fa-9873d665883f" providerId="ADAL" clId="{CA6184A4-39CA-46B3-9CE7-EFA5F07C8D75}" dt="2025-09-24T06:07:23.215" v="1654" actId="113"/>
          <ac:spMkLst>
            <pc:docMk/>
            <pc:sldMk cId="3121748415" sldId="2147470536"/>
            <ac:spMk id="6" creationId="{A2D28EAA-BE3A-99AD-33F9-72BB045B44E4}"/>
          </ac:spMkLst>
        </pc:spChg>
        <pc:picChg chg="add mod">
          <ac:chgData name="Bhavyam Ramani" userId="bfcf8623-1572-4df3-b3fa-9873d665883f" providerId="ADAL" clId="{CA6184A4-39CA-46B3-9CE7-EFA5F07C8D75}" dt="2025-09-24T06:00:47.555" v="1578" actId="1076"/>
          <ac:picMkLst>
            <pc:docMk/>
            <pc:sldMk cId="3121748415" sldId="2147470536"/>
            <ac:picMk id="3" creationId="{BBA433E9-3CAC-7498-6F14-539C4EB56950}"/>
          </ac:picMkLst>
        </pc:picChg>
        <pc:picChg chg="add mod">
          <ac:chgData name="Bhavyam Ramani" userId="bfcf8623-1572-4df3-b3fa-9873d665883f" providerId="ADAL" clId="{CA6184A4-39CA-46B3-9CE7-EFA5F07C8D75}" dt="2025-09-24T06:00:52.369" v="1580" actId="14100"/>
          <ac:picMkLst>
            <pc:docMk/>
            <pc:sldMk cId="3121748415" sldId="2147470536"/>
            <ac:picMk id="5" creationId="{3A548007-C602-AFA2-E5C0-E8B737F422B7}"/>
          </ac:picMkLst>
        </pc:picChg>
      </pc:sldChg>
      <pc:sldChg chg="addSp delSp modSp new mod">
        <pc:chgData name="Bhavyam Ramani" userId="bfcf8623-1572-4df3-b3fa-9873d665883f" providerId="ADAL" clId="{CA6184A4-39CA-46B3-9CE7-EFA5F07C8D75}" dt="2025-09-24T06:11:35.449" v="1745" actId="1076"/>
        <pc:sldMkLst>
          <pc:docMk/>
          <pc:sldMk cId="766442149" sldId="2147470537"/>
        </pc:sldMkLst>
        <pc:spChg chg="add mod">
          <ac:chgData name="Bhavyam Ramani" userId="bfcf8623-1572-4df3-b3fa-9873d665883f" providerId="ADAL" clId="{CA6184A4-39CA-46B3-9CE7-EFA5F07C8D75}" dt="2025-09-24T06:11:35.449" v="1745" actId="1076"/>
          <ac:spMkLst>
            <pc:docMk/>
            <pc:sldMk cId="766442149" sldId="2147470537"/>
            <ac:spMk id="6" creationId="{1A71AB53-5B22-3DAA-D850-783CF5C68D88}"/>
          </ac:spMkLst>
        </pc:spChg>
        <pc:picChg chg="add mod">
          <ac:chgData name="Bhavyam Ramani" userId="bfcf8623-1572-4df3-b3fa-9873d665883f" providerId="ADAL" clId="{CA6184A4-39CA-46B3-9CE7-EFA5F07C8D75}" dt="2025-09-24T06:11:02.257" v="1717" actId="1076"/>
          <ac:picMkLst>
            <pc:docMk/>
            <pc:sldMk cId="766442149" sldId="2147470537"/>
            <ac:picMk id="3" creationId="{93D5A772-9FF0-FA9B-31DC-CA3D212688EA}"/>
          </ac:picMkLst>
        </pc:picChg>
      </pc:sldChg>
      <pc:sldChg chg="addSp modSp new mod">
        <pc:chgData name="Bhavyam Ramani" userId="bfcf8623-1572-4df3-b3fa-9873d665883f" providerId="ADAL" clId="{CA6184A4-39CA-46B3-9CE7-EFA5F07C8D75}" dt="2025-09-24T06:10:32.854" v="1709" actId="1076"/>
        <pc:sldMkLst>
          <pc:docMk/>
          <pc:sldMk cId="700944655" sldId="2147470538"/>
        </pc:sldMkLst>
        <pc:picChg chg="add mod">
          <ac:chgData name="Bhavyam Ramani" userId="bfcf8623-1572-4df3-b3fa-9873d665883f" providerId="ADAL" clId="{CA6184A4-39CA-46B3-9CE7-EFA5F07C8D75}" dt="2025-09-24T06:10:30.279" v="1708" actId="1076"/>
          <ac:picMkLst>
            <pc:docMk/>
            <pc:sldMk cId="700944655" sldId="2147470538"/>
            <ac:picMk id="3" creationId="{7EF04884-0722-5931-803D-39CCBCA8B971}"/>
          </ac:picMkLst>
        </pc:picChg>
        <pc:picChg chg="add mod">
          <ac:chgData name="Bhavyam Ramani" userId="bfcf8623-1572-4df3-b3fa-9873d665883f" providerId="ADAL" clId="{CA6184A4-39CA-46B3-9CE7-EFA5F07C8D75}" dt="2025-09-24T06:10:32.854" v="1709" actId="1076"/>
          <ac:picMkLst>
            <pc:docMk/>
            <pc:sldMk cId="700944655" sldId="2147470538"/>
            <ac:picMk id="5" creationId="{95F1FB45-A129-B36B-DD8C-3AE4F6C9780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6" Type="http://schemas.openxmlformats.org/officeDocument/2006/relationships/image" Target="../media/image54.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6" Type="http://schemas.openxmlformats.org/officeDocument/2006/relationships/image" Target="../media/image54.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7068D-6035-4AFA-971C-6804BDF1F59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EAE89E-08B3-4D00-A678-D0C4ADC4E3F4}">
      <dgm:prSet custT="1"/>
      <dgm:spPr/>
      <dgm:t>
        <a:bodyPr/>
        <a:lstStyle/>
        <a:p>
          <a:pPr>
            <a:defRPr cap="all"/>
          </a:pPr>
          <a:r>
            <a:rPr lang="en-IN" sz="1400" b="1" dirty="0"/>
            <a:t>Week 1: </a:t>
          </a:r>
          <a:r>
            <a:rPr lang="en-IN" sz="1400" dirty="0"/>
            <a:t>Data Collection, Requirement Analysis &amp; Versioning Setup (DVC/</a:t>
          </a:r>
          <a:r>
            <a:rPr lang="en-IN" sz="1400" dirty="0" err="1"/>
            <a:t>MLflow</a:t>
          </a:r>
          <a:r>
            <a:rPr lang="en-IN" sz="1400" dirty="0"/>
            <a:t>)</a:t>
          </a:r>
          <a:endParaRPr lang="en-US" sz="1400" dirty="0"/>
        </a:p>
      </dgm:t>
    </dgm:pt>
    <dgm:pt modelId="{B4CCA22B-450C-4BF9-8992-9715248A631C}" type="parTrans" cxnId="{7297AC1C-2E24-4C8A-8482-22D0C3B8CE11}">
      <dgm:prSet/>
      <dgm:spPr/>
      <dgm:t>
        <a:bodyPr/>
        <a:lstStyle/>
        <a:p>
          <a:endParaRPr lang="en-US"/>
        </a:p>
      </dgm:t>
    </dgm:pt>
    <dgm:pt modelId="{EE7BDE67-8846-4A17-B337-3DBED3CE5C41}" type="sibTrans" cxnId="{7297AC1C-2E24-4C8A-8482-22D0C3B8CE11}">
      <dgm:prSet/>
      <dgm:spPr/>
      <dgm:t>
        <a:bodyPr/>
        <a:lstStyle/>
        <a:p>
          <a:endParaRPr lang="en-US"/>
        </a:p>
      </dgm:t>
    </dgm:pt>
    <dgm:pt modelId="{C842E61B-D87C-42F3-8607-40D87DEF4725}">
      <dgm:prSet custT="1"/>
      <dgm:spPr/>
      <dgm:t>
        <a:bodyPr/>
        <a:lstStyle/>
        <a:p>
          <a:pPr>
            <a:defRPr cap="all"/>
          </a:pPr>
          <a:r>
            <a:rPr lang="en-IN" sz="1400" b="1" dirty="0"/>
            <a:t>Week 2: </a:t>
          </a:r>
          <a:r>
            <a:rPr lang="en-IN" sz="1400" dirty="0"/>
            <a:t>Data Preprocessing, EDA &amp; Feature Engineering</a:t>
          </a:r>
          <a:endParaRPr lang="en-US" sz="1400" dirty="0"/>
        </a:p>
      </dgm:t>
    </dgm:pt>
    <dgm:pt modelId="{D9BEFA01-88EF-44DE-B93D-91527A53A184}" type="parTrans" cxnId="{5FC4E645-5954-4FEB-B6ED-2D39C7400D7C}">
      <dgm:prSet/>
      <dgm:spPr/>
      <dgm:t>
        <a:bodyPr/>
        <a:lstStyle/>
        <a:p>
          <a:endParaRPr lang="en-US"/>
        </a:p>
      </dgm:t>
    </dgm:pt>
    <dgm:pt modelId="{68565762-6885-4F04-A700-CBC5CD8AFCAA}" type="sibTrans" cxnId="{5FC4E645-5954-4FEB-B6ED-2D39C7400D7C}">
      <dgm:prSet/>
      <dgm:spPr/>
      <dgm:t>
        <a:bodyPr/>
        <a:lstStyle/>
        <a:p>
          <a:endParaRPr lang="en-US"/>
        </a:p>
      </dgm:t>
    </dgm:pt>
    <dgm:pt modelId="{8C76D6FA-9F38-4E9E-ACFE-E66AACF6C1ED}">
      <dgm:prSet custT="1"/>
      <dgm:spPr/>
      <dgm:t>
        <a:bodyPr/>
        <a:lstStyle/>
        <a:p>
          <a:pPr>
            <a:defRPr cap="all"/>
          </a:pPr>
          <a:r>
            <a:rPr lang="en-IN" sz="1400" b="1" dirty="0"/>
            <a:t>Week 3: </a:t>
          </a:r>
          <a:r>
            <a:rPr lang="en-IN" sz="1400" b="0" dirty="0"/>
            <a:t>BASELINE MODELS + </a:t>
          </a:r>
          <a:r>
            <a:rPr lang="en-IN" sz="1400" dirty="0"/>
            <a:t>Kaplan-Meier + Cox Proportional Hazards Implementation</a:t>
          </a:r>
          <a:endParaRPr lang="en-US" sz="1400" dirty="0"/>
        </a:p>
      </dgm:t>
    </dgm:pt>
    <dgm:pt modelId="{479EF6C5-70F9-4155-A0A3-53B111B879A1}" type="parTrans" cxnId="{C6A9C962-48F3-4CD7-A927-7B8D7DF06DE9}">
      <dgm:prSet/>
      <dgm:spPr/>
      <dgm:t>
        <a:bodyPr/>
        <a:lstStyle/>
        <a:p>
          <a:endParaRPr lang="en-US"/>
        </a:p>
      </dgm:t>
    </dgm:pt>
    <dgm:pt modelId="{A2EC57F0-830F-48CE-89A7-0F1FAF838C7E}" type="sibTrans" cxnId="{C6A9C962-48F3-4CD7-A927-7B8D7DF06DE9}">
      <dgm:prSet/>
      <dgm:spPr/>
      <dgm:t>
        <a:bodyPr/>
        <a:lstStyle/>
        <a:p>
          <a:endParaRPr lang="en-US"/>
        </a:p>
      </dgm:t>
    </dgm:pt>
    <dgm:pt modelId="{FF605E62-0866-4E7D-9BAF-79A8943BB4B9}">
      <dgm:prSet custT="1"/>
      <dgm:spPr/>
      <dgm:t>
        <a:bodyPr/>
        <a:lstStyle/>
        <a:p>
          <a:pPr>
            <a:defRPr cap="all"/>
          </a:pPr>
          <a:r>
            <a:rPr lang="en-IN" sz="1400" b="1" dirty="0"/>
            <a:t>Week 4: </a:t>
          </a:r>
          <a:r>
            <a:rPr lang="en-IN" sz="1400" dirty="0" err="1"/>
            <a:t>DeepSurv</a:t>
          </a:r>
          <a:r>
            <a:rPr lang="en-IN" sz="1400" dirty="0"/>
            <a:t> Implementation &amp; Hyperparameter Tuning</a:t>
          </a:r>
          <a:endParaRPr lang="en-US" sz="1400" dirty="0"/>
        </a:p>
      </dgm:t>
    </dgm:pt>
    <dgm:pt modelId="{C4128A60-C3F7-4ACB-AF75-E808C34A3EE6}" type="parTrans" cxnId="{37B32A66-FA08-4179-9499-CF0D7E31891C}">
      <dgm:prSet/>
      <dgm:spPr/>
      <dgm:t>
        <a:bodyPr/>
        <a:lstStyle/>
        <a:p>
          <a:endParaRPr lang="en-US"/>
        </a:p>
      </dgm:t>
    </dgm:pt>
    <dgm:pt modelId="{AD4A9D01-A41D-4F02-9909-A737C2BC8BAF}" type="sibTrans" cxnId="{37B32A66-FA08-4179-9499-CF0D7E31891C}">
      <dgm:prSet/>
      <dgm:spPr/>
      <dgm:t>
        <a:bodyPr/>
        <a:lstStyle/>
        <a:p>
          <a:endParaRPr lang="en-US"/>
        </a:p>
      </dgm:t>
    </dgm:pt>
    <dgm:pt modelId="{324BEFEB-E6D6-4801-9BC4-8A5CDAFACDF1}">
      <dgm:prSet custT="1"/>
      <dgm:spPr/>
      <dgm:t>
        <a:bodyPr/>
        <a:lstStyle/>
        <a:p>
          <a:pPr>
            <a:defRPr cap="all"/>
          </a:pPr>
          <a:r>
            <a:rPr lang="en-IN" sz="1400" b="1" dirty="0"/>
            <a:t>Week 7: </a:t>
          </a:r>
          <a:r>
            <a:rPr lang="en-IN" sz="1400" dirty="0"/>
            <a:t>Experiment Tracking (</a:t>
          </a:r>
          <a:r>
            <a:rPr lang="en-IN" sz="1400" dirty="0" err="1"/>
            <a:t>MLflow</a:t>
          </a:r>
          <a:r>
            <a:rPr lang="en-IN" sz="1400" dirty="0"/>
            <a:t>/W&amp;B) + Model Registry Setup</a:t>
          </a:r>
          <a:endParaRPr lang="en-US" sz="1400" dirty="0"/>
        </a:p>
      </dgm:t>
    </dgm:pt>
    <dgm:pt modelId="{25B4E8F4-6141-49CE-96E5-A88BAC7D4EDE}" type="parTrans" cxnId="{C79C2E49-EC62-4C75-85A3-E95B0CDB9309}">
      <dgm:prSet/>
      <dgm:spPr/>
      <dgm:t>
        <a:bodyPr/>
        <a:lstStyle/>
        <a:p>
          <a:endParaRPr lang="en-US"/>
        </a:p>
      </dgm:t>
    </dgm:pt>
    <dgm:pt modelId="{DF18BC8F-DE7A-471F-93D9-A7E566970147}" type="sibTrans" cxnId="{C79C2E49-EC62-4C75-85A3-E95B0CDB9309}">
      <dgm:prSet/>
      <dgm:spPr/>
      <dgm:t>
        <a:bodyPr/>
        <a:lstStyle/>
        <a:p>
          <a:endParaRPr lang="en-US"/>
        </a:p>
      </dgm:t>
    </dgm:pt>
    <dgm:pt modelId="{C68011F0-54C7-4A07-B6E1-DD19E8AA1FB9}">
      <dgm:prSet custT="1"/>
      <dgm:spPr/>
      <dgm:t>
        <a:bodyPr/>
        <a:lstStyle/>
        <a:p>
          <a:pPr>
            <a:defRPr cap="all"/>
          </a:pPr>
          <a:r>
            <a:rPr lang="en-IN" sz="1400" b="1" dirty="0"/>
            <a:t>Week 5: </a:t>
          </a:r>
          <a:r>
            <a:rPr lang="en-IN" sz="1400" dirty="0"/>
            <a:t>Top 5 Churn Reasons, Customer Segmentation &amp; Retention Strategy</a:t>
          </a:r>
          <a:endParaRPr lang="en-US" sz="1400" dirty="0"/>
        </a:p>
      </dgm:t>
    </dgm:pt>
    <dgm:pt modelId="{42B4539C-2732-47DD-9DDB-C91479FB1098}" type="parTrans" cxnId="{67F83F30-AC35-4439-8700-9D26797350A3}">
      <dgm:prSet/>
      <dgm:spPr/>
      <dgm:t>
        <a:bodyPr/>
        <a:lstStyle/>
        <a:p>
          <a:endParaRPr lang="en-US"/>
        </a:p>
      </dgm:t>
    </dgm:pt>
    <dgm:pt modelId="{495F1023-F3FC-40DE-97CC-E6F174E3CF43}" type="sibTrans" cxnId="{67F83F30-AC35-4439-8700-9D26797350A3}">
      <dgm:prSet/>
      <dgm:spPr/>
      <dgm:t>
        <a:bodyPr/>
        <a:lstStyle/>
        <a:p>
          <a:endParaRPr lang="en-US"/>
        </a:p>
      </dgm:t>
    </dgm:pt>
    <dgm:pt modelId="{65BDFA94-7D9E-4D2D-9211-DCAFFB4FFE51}">
      <dgm:prSet custT="1"/>
      <dgm:spPr/>
      <dgm:t>
        <a:bodyPr/>
        <a:lstStyle/>
        <a:p>
          <a:pPr>
            <a:defRPr cap="all"/>
          </a:pPr>
          <a:r>
            <a:rPr lang="en-IN" sz="1400" b="1" dirty="0"/>
            <a:t>Week 6: </a:t>
          </a:r>
          <a:r>
            <a:rPr lang="en-IN" sz="1400" dirty="0"/>
            <a:t>UI Development (</a:t>
          </a:r>
          <a:r>
            <a:rPr lang="en-IN" sz="1400" dirty="0" err="1"/>
            <a:t>Streamlit</a:t>
          </a:r>
          <a:r>
            <a:rPr lang="en-IN" sz="1400" dirty="0"/>
            <a:t>) + API (</a:t>
          </a:r>
          <a:r>
            <a:rPr lang="en-IN" sz="1400" dirty="0" err="1"/>
            <a:t>FastAPI</a:t>
          </a:r>
          <a:r>
            <a:rPr lang="en-IN" sz="1400" dirty="0"/>
            <a:t>/Flask) + </a:t>
          </a:r>
          <a:r>
            <a:rPr lang="en-IN" sz="1400" dirty="0" err="1"/>
            <a:t>Dockerization</a:t>
          </a:r>
          <a:endParaRPr lang="en-US" sz="1400" dirty="0"/>
        </a:p>
      </dgm:t>
    </dgm:pt>
    <dgm:pt modelId="{52E7C431-25C2-4D5F-943D-E01462B68C6F}" type="parTrans" cxnId="{A231EFF3-8E44-497D-A2BF-C6014683FFF2}">
      <dgm:prSet/>
      <dgm:spPr/>
      <dgm:t>
        <a:bodyPr/>
        <a:lstStyle/>
        <a:p>
          <a:endParaRPr lang="en-US"/>
        </a:p>
      </dgm:t>
    </dgm:pt>
    <dgm:pt modelId="{605EB8E1-E55B-4D21-BA2F-A18B47A16293}" type="sibTrans" cxnId="{A231EFF3-8E44-497D-A2BF-C6014683FFF2}">
      <dgm:prSet/>
      <dgm:spPr/>
      <dgm:t>
        <a:bodyPr/>
        <a:lstStyle/>
        <a:p>
          <a:endParaRPr lang="en-US"/>
        </a:p>
      </dgm:t>
    </dgm:pt>
    <dgm:pt modelId="{F78BB291-E8D0-4950-BC34-3B8C1FDE3CBE}">
      <dgm:prSet custT="1"/>
      <dgm:spPr/>
      <dgm:t>
        <a:bodyPr/>
        <a:lstStyle/>
        <a:p>
          <a:pPr>
            <a:defRPr cap="all"/>
          </a:pPr>
          <a:r>
            <a:rPr lang="en-IN" sz="1400" b="1" dirty="0"/>
            <a:t>Week 8: </a:t>
          </a:r>
          <a:r>
            <a:rPr lang="en-IN" sz="1400" dirty="0"/>
            <a:t>CI/CD Integration, Cloud Deployment, Monitoring &amp; Final Report</a:t>
          </a:r>
          <a:endParaRPr lang="en-US" sz="1400" dirty="0"/>
        </a:p>
      </dgm:t>
    </dgm:pt>
    <dgm:pt modelId="{FB8AC9A3-E576-4425-AB97-F533A519A42B}" type="parTrans" cxnId="{7B9DD7F1-5965-47A1-8916-43981BDD33AA}">
      <dgm:prSet/>
      <dgm:spPr/>
      <dgm:t>
        <a:bodyPr/>
        <a:lstStyle/>
        <a:p>
          <a:endParaRPr lang="en-US"/>
        </a:p>
      </dgm:t>
    </dgm:pt>
    <dgm:pt modelId="{13783F3C-A499-4589-B2E1-4C5D40AA34C1}" type="sibTrans" cxnId="{7B9DD7F1-5965-47A1-8916-43981BDD33AA}">
      <dgm:prSet/>
      <dgm:spPr/>
      <dgm:t>
        <a:bodyPr/>
        <a:lstStyle/>
        <a:p>
          <a:endParaRPr lang="en-US"/>
        </a:p>
      </dgm:t>
    </dgm:pt>
    <dgm:pt modelId="{E510EAD6-1139-43CA-AABB-C40450274682}" type="pres">
      <dgm:prSet presAssocID="{4DC7068D-6035-4AFA-971C-6804BDF1F59B}" presName="root" presStyleCnt="0">
        <dgm:presLayoutVars>
          <dgm:dir/>
          <dgm:resizeHandles val="exact"/>
        </dgm:presLayoutVars>
      </dgm:prSet>
      <dgm:spPr/>
    </dgm:pt>
    <dgm:pt modelId="{9C54C4A3-97D9-4E8D-8709-B2E0068C047E}" type="pres">
      <dgm:prSet presAssocID="{57EAE89E-08B3-4D00-A678-D0C4ADC4E3F4}" presName="compNode" presStyleCnt="0"/>
      <dgm:spPr/>
    </dgm:pt>
    <dgm:pt modelId="{6C34200F-F959-4ADA-A11B-BFEFCB88CE3E}" type="pres">
      <dgm:prSet presAssocID="{57EAE89E-08B3-4D00-A678-D0C4ADC4E3F4}" presName="iconBgRect" presStyleLbl="bgShp" presStyleIdx="0" presStyleCnt="8"/>
      <dgm:spPr/>
    </dgm:pt>
    <dgm:pt modelId="{4A0FB960-6205-481E-8CED-647D58ED6BDF}" type="pres">
      <dgm:prSet presAssocID="{57EAE89E-08B3-4D00-A678-D0C4ADC4E3F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5DDB53D-230F-49D3-9EBB-E182BEEA947F}" type="pres">
      <dgm:prSet presAssocID="{57EAE89E-08B3-4D00-A678-D0C4ADC4E3F4}" presName="spaceRect" presStyleCnt="0"/>
      <dgm:spPr/>
    </dgm:pt>
    <dgm:pt modelId="{77A6D12C-F960-4972-8428-416E394E385E}" type="pres">
      <dgm:prSet presAssocID="{57EAE89E-08B3-4D00-A678-D0C4ADC4E3F4}" presName="textRect" presStyleLbl="revTx" presStyleIdx="0" presStyleCnt="8" custScaleX="126091">
        <dgm:presLayoutVars>
          <dgm:chMax val="1"/>
          <dgm:chPref val="1"/>
        </dgm:presLayoutVars>
      </dgm:prSet>
      <dgm:spPr/>
    </dgm:pt>
    <dgm:pt modelId="{561FA489-9AD0-452E-BE8F-F022DB52E6AB}" type="pres">
      <dgm:prSet presAssocID="{EE7BDE67-8846-4A17-B337-3DBED3CE5C41}" presName="sibTrans" presStyleCnt="0"/>
      <dgm:spPr/>
    </dgm:pt>
    <dgm:pt modelId="{9B21A372-0E7D-45EB-807E-8C6C8F5D5E3D}" type="pres">
      <dgm:prSet presAssocID="{C842E61B-D87C-42F3-8607-40D87DEF4725}" presName="compNode" presStyleCnt="0"/>
      <dgm:spPr/>
    </dgm:pt>
    <dgm:pt modelId="{9CC6FA1E-ECA9-4313-991B-48FC17E021E1}" type="pres">
      <dgm:prSet presAssocID="{C842E61B-D87C-42F3-8607-40D87DEF4725}" presName="iconBgRect" presStyleLbl="bgShp" presStyleIdx="1" presStyleCnt="8"/>
      <dgm:spPr/>
    </dgm:pt>
    <dgm:pt modelId="{220AC2FA-C60D-4583-96C4-92070440E5DE}" type="pres">
      <dgm:prSet presAssocID="{C842E61B-D87C-42F3-8607-40D87DEF472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02B5796-836C-40E1-96D9-1DC26F64EB3B}" type="pres">
      <dgm:prSet presAssocID="{C842E61B-D87C-42F3-8607-40D87DEF4725}" presName="spaceRect" presStyleCnt="0"/>
      <dgm:spPr/>
    </dgm:pt>
    <dgm:pt modelId="{4AE841A0-BBBA-4929-86B0-7456FB90FBE8}" type="pres">
      <dgm:prSet presAssocID="{C842E61B-D87C-42F3-8607-40D87DEF4725}" presName="textRect" presStyleLbl="revTx" presStyleIdx="1" presStyleCnt="8" custScaleX="141515">
        <dgm:presLayoutVars>
          <dgm:chMax val="1"/>
          <dgm:chPref val="1"/>
        </dgm:presLayoutVars>
      </dgm:prSet>
      <dgm:spPr/>
    </dgm:pt>
    <dgm:pt modelId="{C7785898-7DF2-437B-851F-A9E2E00A95A5}" type="pres">
      <dgm:prSet presAssocID="{68565762-6885-4F04-A700-CBC5CD8AFCAA}" presName="sibTrans" presStyleCnt="0"/>
      <dgm:spPr/>
    </dgm:pt>
    <dgm:pt modelId="{F1807D11-9D98-4396-A0BC-6098C268C541}" type="pres">
      <dgm:prSet presAssocID="{8C76D6FA-9F38-4E9E-ACFE-E66AACF6C1ED}" presName="compNode" presStyleCnt="0"/>
      <dgm:spPr/>
    </dgm:pt>
    <dgm:pt modelId="{EA661E79-4077-4845-842C-72C027D28B5E}" type="pres">
      <dgm:prSet presAssocID="{8C76D6FA-9F38-4E9E-ACFE-E66AACF6C1ED}" presName="iconBgRect" presStyleLbl="bgShp" presStyleIdx="2" presStyleCnt="8"/>
      <dgm:spPr/>
    </dgm:pt>
    <dgm:pt modelId="{AFD2EED4-FEAD-4D87-8677-67064AB5A5A9}" type="pres">
      <dgm:prSet presAssocID="{8C76D6FA-9F38-4E9E-ACFE-E66AACF6C1E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86E641B-7413-49AD-AC31-CBC209F33765}" type="pres">
      <dgm:prSet presAssocID="{8C76D6FA-9F38-4E9E-ACFE-E66AACF6C1ED}" presName="spaceRect" presStyleCnt="0"/>
      <dgm:spPr/>
    </dgm:pt>
    <dgm:pt modelId="{0AC56E8D-A5ED-4C8C-9E6B-02B5082186D4}" type="pres">
      <dgm:prSet presAssocID="{8C76D6FA-9F38-4E9E-ACFE-E66AACF6C1ED}" presName="textRect" presStyleLbl="revTx" presStyleIdx="2" presStyleCnt="8" custScaleX="130015">
        <dgm:presLayoutVars>
          <dgm:chMax val="1"/>
          <dgm:chPref val="1"/>
        </dgm:presLayoutVars>
      </dgm:prSet>
      <dgm:spPr/>
    </dgm:pt>
    <dgm:pt modelId="{54008015-29DE-493E-B404-F44F3C73F19A}" type="pres">
      <dgm:prSet presAssocID="{A2EC57F0-830F-48CE-89A7-0F1FAF838C7E}" presName="sibTrans" presStyleCnt="0"/>
      <dgm:spPr/>
    </dgm:pt>
    <dgm:pt modelId="{565FDEF5-05F6-47C1-A16C-BBE737901896}" type="pres">
      <dgm:prSet presAssocID="{FF605E62-0866-4E7D-9BAF-79A8943BB4B9}" presName="compNode" presStyleCnt="0"/>
      <dgm:spPr/>
    </dgm:pt>
    <dgm:pt modelId="{5C3C10A3-E855-4700-975C-DF1605D46FD9}" type="pres">
      <dgm:prSet presAssocID="{FF605E62-0866-4E7D-9BAF-79A8943BB4B9}" presName="iconBgRect" presStyleLbl="bgShp" presStyleIdx="3" presStyleCnt="8"/>
      <dgm:spPr/>
    </dgm:pt>
    <dgm:pt modelId="{7292A601-642C-4BF6-B140-98593461AD1D}" type="pres">
      <dgm:prSet presAssocID="{FF605E62-0866-4E7D-9BAF-79A8943BB4B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B0CF58AD-3D2D-4146-840A-E6E495472EC9}" type="pres">
      <dgm:prSet presAssocID="{FF605E62-0866-4E7D-9BAF-79A8943BB4B9}" presName="spaceRect" presStyleCnt="0"/>
      <dgm:spPr/>
    </dgm:pt>
    <dgm:pt modelId="{C87D4E30-A0DE-4A8E-8AAF-51D4C0BAF3ED}" type="pres">
      <dgm:prSet presAssocID="{FF605E62-0866-4E7D-9BAF-79A8943BB4B9}" presName="textRect" presStyleLbl="revTx" presStyleIdx="3" presStyleCnt="8" custScaleX="126346">
        <dgm:presLayoutVars>
          <dgm:chMax val="1"/>
          <dgm:chPref val="1"/>
        </dgm:presLayoutVars>
      </dgm:prSet>
      <dgm:spPr/>
    </dgm:pt>
    <dgm:pt modelId="{D16480C2-0595-4C5F-B5A3-8185CA491BE6}" type="pres">
      <dgm:prSet presAssocID="{AD4A9D01-A41D-4F02-9909-A737C2BC8BAF}" presName="sibTrans" presStyleCnt="0"/>
      <dgm:spPr/>
    </dgm:pt>
    <dgm:pt modelId="{8FF4807D-CE19-4B2F-8769-998EF4BAA322}" type="pres">
      <dgm:prSet presAssocID="{324BEFEB-E6D6-4801-9BC4-8A5CDAFACDF1}" presName="compNode" presStyleCnt="0"/>
      <dgm:spPr/>
    </dgm:pt>
    <dgm:pt modelId="{6A463B12-0DFB-448A-B5ED-BDD05079C18A}" type="pres">
      <dgm:prSet presAssocID="{324BEFEB-E6D6-4801-9BC4-8A5CDAFACDF1}" presName="iconBgRect" presStyleLbl="bgShp" presStyleIdx="4" presStyleCnt="8"/>
      <dgm:spPr/>
    </dgm:pt>
    <dgm:pt modelId="{48025E7A-83A7-4394-B8D4-6C9325A5B52E}" type="pres">
      <dgm:prSet presAssocID="{324BEFEB-E6D6-4801-9BC4-8A5CDAFACDF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2191F498-C198-48FF-AE0D-6C88ABC4A50B}" type="pres">
      <dgm:prSet presAssocID="{324BEFEB-E6D6-4801-9BC4-8A5CDAFACDF1}" presName="spaceRect" presStyleCnt="0"/>
      <dgm:spPr/>
    </dgm:pt>
    <dgm:pt modelId="{2C4B58EF-7634-49AD-A9FC-39D23E571A8F}" type="pres">
      <dgm:prSet presAssocID="{324BEFEB-E6D6-4801-9BC4-8A5CDAFACDF1}" presName="textRect" presStyleLbl="revTx" presStyleIdx="4" presStyleCnt="8" custScaleX="134975" custLinFactX="107309" custLinFactNeighborX="200000" custLinFactNeighborY="-15202">
        <dgm:presLayoutVars>
          <dgm:chMax val="1"/>
          <dgm:chPref val="1"/>
        </dgm:presLayoutVars>
      </dgm:prSet>
      <dgm:spPr/>
    </dgm:pt>
    <dgm:pt modelId="{C3F3A8B4-0FF3-497A-9552-1B95A18BC468}" type="pres">
      <dgm:prSet presAssocID="{DF18BC8F-DE7A-471F-93D9-A7E566970147}" presName="sibTrans" presStyleCnt="0"/>
      <dgm:spPr/>
    </dgm:pt>
    <dgm:pt modelId="{80B88CAC-FF20-4996-8193-AD9362B48B21}" type="pres">
      <dgm:prSet presAssocID="{C68011F0-54C7-4A07-B6E1-DD19E8AA1FB9}" presName="compNode" presStyleCnt="0"/>
      <dgm:spPr/>
    </dgm:pt>
    <dgm:pt modelId="{96F4FCB3-DF10-4B2F-92DB-742B093E995D}" type="pres">
      <dgm:prSet presAssocID="{C68011F0-54C7-4A07-B6E1-DD19E8AA1FB9}" presName="iconBgRect" presStyleLbl="bgShp" presStyleIdx="5" presStyleCnt="8"/>
      <dgm:spPr/>
    </dgm:pt>
    <dgm:pt modelId="{984EF578-2780-4CE8-A100-56AC7D7C9E56}" type="pres">
      <dgm:prSet presAssocID="{C68011F0-54C7-4A07-B6E1-DD19E8AA1F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ter"/>
        </a:ext>
      </dgm:extLst>
    </dgm:pt>
    <dgm:pt modelId="{F96D0FD3-F4A4-4CC1-811E-79E339E1A089}" type="pres">
      <dgm:prSet presAssocID="{C68011F0-54C7-4A07-B6E1-DD19E8AA1FB9}" presName="spaceRect" presStyleCnt="0"/>
      <dgm:spPr/>
    </dgm:pt>
    <dgm:pt modelId="{8BBA9B0E-D839-46FD-9E90-4AF95B1E1DDC}" type="pres">
      <dgm:prSet presAssocID="{C68011F0-54C7-4A07-B6E1-DD19E8AA1FB9}" presName="textRect" presStyleLbl="revTx" presStyleIdx="5" presStyleCnt="8" custScaleX="137882" custLinFactX="-48128" custLinFactNeighborX="-100000" custLinFactNeighborY="-14855">
        <dgm:presLayoutVars>
          <dgm:chMax val="1"/>
          <dgm:chPref val="1"/>
        </dgm:presLayoutVars>
      </dgm:prSet>
      <dgm:spPr/>
    </dgm:pt>
    <dgm:pt modelId="{F228BEFD-F93C-4B88-B1A1-7B763E87FAA6}" type="pres">
      <dgm:prSet presAssocID="{495F1023-F3FC-40DE-97CC-E6F174E3CF43}" presName="sibTrans" presStyleCnt="0"/>
      <dgm:spPr/>
    </dgm:pt>
    <dgm:pt modelId="{A252642A-641E-4A1B-AA64-6065521FDA12}" type="pres">
      <dgm:prSet presAssocID="{65BDFA94-7D9E-4D2D-9211-DCAFFB4FFE51}" presName="compNode" presStyleCnt="0"/>
      <dgm:spPr/>
    </dgm:pt>
    <dgm:pt modelId="{0FB67F35-DC6B-4128-A4D4-4BC6383614B7}" type="pres">
      <dgm:prSet presAssocID="{65BDFA94-7D9E-4D2D-9211-DCAFFB4FFE51}" presName="iconBgRect" presStyleLbl="bgShp" presStyleIdx="6" presStyleCnt="8"/>
      <dgm:spPr/>
    </dgm:pt>
    <dgm:pt modelId="{480E99D7-729C-441B-8610-19C33AD8A75D}" type="pres">
      <dgm:prSet presAssocID="{65BDFA94-7D9E-4D2D-9211-DCAFFB4FFE5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cientist"/>
        </a:ext>
      </dgm:extLst>
    </dgm:pt>
    <dgm:pt modelId="{F704ED23-EB84-4ABF-B07F-3AEAB37D048B}" type="pres">
      <dgm:prSet presAssocID="{65BDFA94-7D9E-4D2D-9211-DCAFFB4FFE51}" presName="spaceRect" presStyleCnt="0"/>
      <dgm:spPr/>
    </dgm:pt>
    <dgm:pt modelId="{679DDD62-AB64-4908-823E-BF3B9FCEAF44}" type="pres">
      <dgm:prSet presAssocID="{65BDFA94-7D9E-4D2D-9211-DCAFFB4FFE51}" presName="textRect" presStyleLbl="revTx" presStyleIdx="6" presStyleCnt="8" custScaleX="145923" custLinFactX="-57230" custLinFactNeighborX="-100000" custLinFactNeighborY="-19002">
        <dgm:presLayoutVars>
          <dgm:chMax val="1"/>
          <dgm:chPref val="1"/>
        </dgm:presLayoutVars>
      </dgm:prSet>
      <dgm:spPr/>
    </dgm:pt>
    <dgm:pt modelId="{97B54283-7F41-4977-A0AF-EC045E0FDCDB}" type="pres">
      <dgm:prSet presAssocID="{605EB8E1-E55B-4D21-BA2F-A18B47A16293}" presName="sibTrans" presStyleCnt="0"/>
      <dgm:spPr/>
    </dgm:pt>
    <dgm:pt modelId="{6599ACB9-79DB-441C-A863-E7302FB1C2C1}" type="pres">
      <dgm:prSet presAssocID="{F78BB291-E8D0-4950-BC34-3B8C1FDE3CBE}" presName="compNode" presStyleCnt="0"/>
      <dgm:spPr/>
    </dgm:pt>
    <dgm:pt modelId="{F775A712-3A9A-4909-80E0-431CED7C44A7}" type="pres">
      <dgm:prSet presAssocID="{F78BB291-E8D0-4950-BC34-3B8C1FDE3CBE}" presName="iconBgRect" presStyleLbl="bgShp" presStyleIdx="7" presStyleCnt="8"/>
      <dgm:spPr/>
    </dgm:pt>
    <dgm:pt modelId="{9180156E-3CDA-4F2E-A81F-08205C87C005}" type="pres">
      <dgm:prSet presAssocID="{F78BB291-E8D0-4950-BC34-3B8C1FDE3CB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yncing Cloud"/>
        </a:ext>
      </dgm:extLst>
    </dgm:pt>
    <dgm:pt modelId="{FE77BB10-A4BE-4D27-9446-081B1D086A81}" type="pres">
      <dgm:prSet presAssocID="{F78BB291-E8D0-4950-BC34-3B8C1FDE3CBE}" presName="spaceRect" presStyleCnt="0"/>
      <dgm:spPr/>
    </dgm:pt>
    <dgm:pt modelId="{DBB90985-6F0B-47A5-BF37-8FF7BC5011B1}" type="pres">
      <dgm:prSet presAssocID="{F78BB291-E8D0-4950-BC34-3B8C1FDE3CBE}" presName="textRect" presStyleLbl="revTx" presStyleIdx="7" presStyleCnt="8" custScaleX="138306">
        <dgm:presLayoutVars>
          <dgm:chMax val="1"/>
          <dgm:chPref val="1"/>
        </dgm:presLayoutVars>
      </dgm:prSet>
      <dgm:spPr/>
    </dgm:pt>
  </dgm:ptLst>
  <dgm:cxnLst>
    <dgm:cxn modelId="{7297AC1C-2E24-4C8A-8482-22D0C3B8CE11}" srcId="{4DC7068D-6035-4AFA-971C-6804BDF1F59B}" destId="{57EAE89E-08B3-4D00-A678-D0C4ADC4E3F4}" srcOrd="0" destOrd="0" parTransId="{B4CCA22B-450C-4BF9-8992-9715248A631C}" sibTransId="{EE7BDE67-8846-4A17-B337-3DBED3CE5C41}"/>
    <dgm:cxn modelId="{67F83F30-AC35-4439-8700-9D26797350A3}" srcId="{4DC7068D-6035-4AFA-971C-6804BDF1F59B}" destId="{C68011F0-54C7-4A07-B6E1-DD19E8AA1FB9}" srcOrd="5" destOrd="0" parTransId="{42B4539C-2732-47DD-9DDB-C91479FB1098}" sibTransId="{495F1023-F3FC-40DE-97CC-E6F174E3CF43}"/>
    <dgm:cxn modelId="{8895BC5E-724A-4F2F-A536-BC8DC572B743}" type="presOf" srcId="{4DC7068D-6035-4AFA-971C-6804BDF1F59B}" destId="{E510EAD6-1139-43CA-AABB-C40450274682}" srcOrd="0" destOrd="0" presId="urn:microsoft.com/office/officeart/2018/5/layout/IconCircleLabelList"/>
    <dgm:cxn modelId="{C6A9C962-48F3-4CD7-A927-7B8D7DF06DE9}" srcId="{4DC7068D-6035-4AFA-971C-6804BDF1F59B}" destId="{8C76D6FA-9F38-4E9E-ACFE-E66AACF6C1ED}" srcOrd="2" destOrd="0" parTransId="{479EF6C5-70F9-4155-A0A3-53B111B879A1}" sibTransId="{A2EC57F0-830F-48CE-89A7-0F1FAF838C7E}"/>
    <dgm:cxn modelId="{5FC4E645-5954-4FEB-B6ED-2D39C7400D7C}" srcId="{4DC7068D-6035-4AFA-971C-6804BDF1F59B}" destId="{C842E61B-D87C-42F3-8607-40D87DEF4725}" srcOrd="1" destOrd="0" parTransId="{D9BEFA01-88EF-44DE-B93D-91527A53A184}" sibTransId="{68565762-6885-4F04-A700-CBC5CD8AFCAA}"/>
    <dgm:cxn modelId="{37B32A66-FA08-4179-9499-CF0D7E31891C}" srcId="{4DC7068D-6035-4AFA-971C-6804BDF1F59B}" destId="{FF605E62-0866-4E7D-9BAF-79A8943BB4B9}" srcOrd="3" destOrd="0" parTransId="{C4128A60-C3F7-4ACB-AF75-E808C34A3EE6}" sibTransId="{AD4A9D01-A41D-4F02-9909-A737C2BC8BAF}"/>
    <dgm:cxn modelId="{BF772568-B889-4506-9DA3-CC08110DFE1B}" type="presOf" srcId="{FF605E62-0866-4E7D-9BAF-79A8943BB4B9}" destId="{C87D4E30-A0DE-4A8E-8AAF-51D4C0BAF3ED}" srcOrd="0" destOrd="0" presId="urn:microsoft.com/office/officeart/2018/5/layout/IconCircleLabelList"/>
    <dgm:cxn modelId="{BF6D3468-9C42-44BC-875C-8407EFD7DE43}" type="presOf" srcId="{C68011F0-54C7-4A07-B6E1-DD19E8AA1FB9}" destId="{8BBA9B0E-D839-46FD-9E90-4AF95B1E1DDC}" srcOrd="0" destOrd="0" presId="urn:microsoft.com/office/officeart/2018/5/layout/IconCircleLabelList"/>
    <dgm:cxn modelId="{C79C2E49-EC62-4C75-85A3-E95B0CDB9309}" srcId="{4DC7068D-6035-4AFA-971C-6804BDF1F59B}" destId="{324BEFEB-E6D6-4801-9BC4-8A5CDAFACDF1}" srcOrd="4" destOrd="0" parTransId="{25B4E8F4-6141-49CE-96E5-A88BAC7D4EDE}" sibTransId="{DF18BC8F-DE7A-471F-93D9-A7E566970147}"/>
    <dgm:cxn modelId="{8398DB5A-F11C-4F5D-A567-300EEE65EB85}" type="presOf" srcId="{F78BB291-E8D0-4950-BC34-3B8C1FDE3CBE}" destId="{DBB90985-6F0B-47A5-BF37-8FF7BC5011B1}" srcOrd="0" destOrd="0" presId="urn:microsoft.com/office/officeart/2018/5/layout/IconCircleLabelList"/>
    <dgm:cxn modelId="{5FD87884-F92C-4EC1-A4BB-038C275E457D}" type="presOf" srcId="{C842E61B-D87C-42F3-8607-40D87DEF4725}" destId="{4AE841A0-BBBA-4929-86B0-7456FB90FBE8}" srcOrd="0" destOrd="0" presId="urn:microsoft.com/office/officeart/2018/5/layout/IconCircleLabelList"/>
    <dgm:cxn modelId="{6166548D-1934-4F48-B1B2-B1B6E02C5808}" type="presOf" srcId="{8C76D6FA-9F38-4E9E-ACFE-E66AACF6C1ED}" destId="{0AC56E8D-A5ED-4C8C-9E6B-02B5082186D4}" srcOrd="0" destOrd="0" presId="urn:microsoft.com/office/officeart/2018/5/layout/IconCircleLabelList"/>
    <dgm:cxn modelId="{6F876F9A-E7FB-41AE-A5C7-291C8468F90E}" type="presOf" srcId="{324BEFEB-E6D6-4801-9BC4-8A5CDAFACDF1}" destId="{2C4B58EF-7634-49AD-A9FC-39D23E571A8F}" srcOrd="0" destOrd="0" presId="urn:microsoft.com/office/officeart/2018/5/layout/IconCircleLabelList"/>
    <dgm:cxn modelId="{AAE105D9-E7E5-4907-9E4F-E06AC29098D5}" type="presOf" srcId="{65BDFA94-7D9E-4D2D-9211-DCAFFB4FFE51}" destId="{679DDD62-AB64-4908-823E-BF3B9FCEAF44}" srcOrd="0" destOrd="0" presId="urn:microsoft.com/office/officeart/2018/5/layout/IconCircleLabelList"/>
    <dgm:cxn modelId="{FE8690ED-F253-4514-83A8-525836D95F4E}" type="presOf" srcId="{57EAE89E-08B3-4D00-A678-D0C4ADC4E3F4}" destId="{77A6D12C-F960-4972-8428-416E394E385E}" srcOrd="0" destOrd="0" presId="urn:microsoft.com/office/officeart/2018/5/layout/IconCircleLabelList"/>
    <dgm:cxn modelId="{7B9DD7F1-5965-47A1-8916-43981BDD33AA}" srcId="{4DC7068D-6035-4AFA-971C-6804BDF1F59B}" destId="{F78BB291-E8D0-4950-BC34-3B8C1FDE3CBE}" srcOrd="7" destOrd="0" parTransId="{FB8AC9A3-E576-4425-AB97-F533A519A42B}" sibTransId="{13783F3C-A499-4589-B2E1-4C5D40AA34C1}"/>
    <dgm:cxn modelId="{A231EFF3-8E44-497D-A2BF-C6014683FFF2}" srcId="{4DC7068D-6035-4AFA-971C-6804BDF1F59B}" destId="{65BDFA94-7D9E-4D2D-9211-DCAFFB4FFE51}" srcOrd="6" destOrd="0" parTransId="{52E7C431-25C2-4D5F-943D-E01462B68C6F}" sibTransId="{605EB8E1-E55B-4D21-BA2F-A18B47A16293}"/>
    <dgm:cxn modelId="{BEB83685-106B-4FFB-97DE-558598B7F9CE}" type="presParOf" srcId="{E510EAD6-1139-43CA-AABB-C40450274682}" destId="{9C54C4A3-97D9-4E8D-8709-B2E0068C047E}" srcOrd="0" destOrd="0" presId="urn:microsoft.com/office/officeart/2018/5/layout/IconCircleLabelList"/>
    <dgm:cxn modelId="{BAC15E10-8DF4-410C-987E-20A638971B24}" type="presParOf" srcId="{9C54C4A3-97D9-4E8D-8709-B2E0068C047E}" destId="{6C34200F-F959-4ADA-A11B-BFEFCB88CE3E}" srcOrd="0" destOrd="0" presId="urn:microsoft.com/office/officeart/2018/5/layout/IconCircleLabelList"/>
    <dgm:cxn modelId="{B9696152-CD01-41B7-941B-396EFDE5CD4D}" type="presParOf" srcId="{9C54C4A3-97D9-4E8D-8709-B2E0068C047E}" destId="{4A0FB960-6205-481E-8CED-647D58ED6BDF}" srcOrd="1" destOrd="0" presId="urn:microsoft.com/office/officeart/2018/5/layout/IconCircleLabelList"/>
    <dgm:cxn modelId="{5C93E111-B203-40F6-8CFC-32D2E1B23A7F}" type="presParOf" srcId="{9C54C4A3-97D9-4E8D-8709-B2E0068C047E}" destId="{B5DDB53D-230F-49D3-9EBB-E182BEEA947F}" srcOrd="2" destOrd="0" presId="urn:microsoft.com/office/officeart/2018/5/layout/IconCircleLabelList"/>
    <dgm:cxn modelId="{5D81B4B8-25C9-49DA-87C0-4F38964C75D8}" type="presParOf" srcId="{9C54C4A3-97D9-4E8D-8709-B2E0068C047E}" destId="{77A6D12C-F960-4972-8428-416E394E385E}" srcOrd="3" destOrd="0" presId="urn:microsoft.com/office/officeart/2018/5/layout/IconCircleLabelList"/>
    <dgm:cxn modelId="{7406A0F2-1314-4C5B-8179-1DDF842C82A8}" type="presParOf" srcId="{E510EAD6-1139-43CA-AABB-C40450274682}" destId="{561FA489-9AD0-452E-BE8F-F022DB52E6AB}" srcOrd="1" destOrd="0" presId="urn:microsoft.com/office/officeart/2018/5/layout/IconCircleLabelList"/>
    <dgm:cxn modelId="{3BD17990-8469-4B6D-83E9-ACB696FF6CB1}" type="presParOf" srcId="{E510EAD6-1139-43CA-AABB-C40450274682}" destId="{9B21A372-0E7D-45EB-807E-8C6C8F5D5E3D}" srcOrd="2" destOrd="0" presId="urn:microsoft.com/office/officeart/2018/5/layout/IconCircleLabelList"/>
    <dgm:cxn modelId="{8FC1BEA6-4CBB-41D9-9BE6-E5A61D3F5ACE}" type="presParOf" srcId="{9B21A372-0E7D-45EB-807E-8C6C8F5D5E3D}" destId="{9CC6FA1E-ECA9-4313-991B-48FC17E021E1}" srcOrd="0" destOrd="0" presId="urn:microsoft.com/office/officeart/2018/5/layout/IconCircleLabelList"/>
    <dgm:cxn modelId="{B5DB72A8-21ED-4604-ABA8-26CADB40595A}" type="presParOf" srcId="{9B21A372-0E7D-45EB-807E-8C6C8F5D5E3D}" destId="{220AC2FA-C60D-4583-96C4-92070440E5DE}" srcOrd="1" destOrd="0" presId="urn:microsoft.com/office/officeart/2018/5/layout/IconCircleLabelList"/>
    <dgm:cxn modelId="{BD8C3FC6-E9EB-46EA-8874-AEB3BEDD43E6}" type="presParOf" srcId="{9B21A372-0E7D-45EB-807E-8C6C8F5D5E3D}" destId="{B02B5796-836C-40E1-96D9-1DC26F64EB3B}" srcOrd="2" destOrd="0" presId="urn:microsoft.com/office/officeart/2018/5/layout/IconCircleLabelList"/>
    <dgm:cxn modelId="{099FEC3D-6A86-48F3-B0F9-47435BD7DCE1}" type="presParOf" srcId="{9B21A372-0E7D-45EB-807E-8C6C8F5D5E3D}" destId="{4AE841A0-BBBA-4929-86B0-7456FB90FBE8}" srcOrd="3" destOrd="0" presId="urn:microsoft.com/office/officeart/2018/5/layout/IconCircleLabelList"/>
    <dgm:cxn modelId="{893977E3-C2E4-431E-ACC0-4A739D40DEEA}" type="presParOf" srcId="{E510EAD6-1139-43CA-AABB-C40450274682}" destId="{C7785898-7DF2-437B-851F-A9E2E00A95A5}" srcOrd="3" destOrd="0" presId="urn:microsoft.com/office/officeart/2018/5/layout/IconCircleLabelList"/>
    <dgm:cxn modelId="{82E181D3-3F0C-4E95-967D-69E58DCF227C}" type="presParOf" srcId="{E510EAD6-1139-43CA-AABB-C40450274682}" destId="{F1807D11-9D98-4396-A0BC-6098C268C541}" srcOrd="4" destOrd="0" presId="urn:microsoft.com/office/officeart/2018/5/layout/IconCircleLabelList"/>
    <dgm:cxn modelId="{687E327A-C83B-49FD-B5BD-27709D93C45F}" type="presParOf" srcId="{F1807D11-9D98-4396-A0BC-6098C268C541}" destId="{EA661E79-4077-4845-842C-72C027D28B5E}" srcOrd="0" destOrd="0" presId="urn:microsoft.com/office/officeart/2018/5/layout/IconCircleLabelList"/>
    <dgm:cxn modelId="{B6CF98A4-0445-4809-B7A9-5D1F17526FCA}" type="presParOf" srcId="{F1807D11-9D98-4396-A0BC-6098C268C541}" destId="{AFD2EED4-FEAD-4D87-8677-67064AB5A5A9}" srcOrd="1" destOrd="0" presId="urn:microsoft.com/office/officeart/2018/5/layout/IconCircleLabelList"/>
    <dgm:cxn modelId="{BB9D4746-D167-465A-8F30-E4AC9DDC18A6}" type="presParOf" srcId="{F1807D11-9D98-4396-A0BC-6098C268C541}" destId="{486E641B-7413-49AD-AC31-CBC209F33765}" srcOrd="2" destOrd="0" presId="urn:microsoft.com/office/officeart/2018/5/layout/IconCircleLabelList"/>
    <dgm:cxn modelId="{4DD5D967-2D95-4B1D-B11F-7FF42AF4C152}" type="presParOf" srcId="{F1807D11-9D98-4396-A0BC-6098C268C541}" destId="{0AC56E8D-A5ED-4C8C-9E6B-02B5082186D4}" srcOrd="3" destOrd="0" presId="urn:microsoft.com/office/officeart/2018/5/layout/IconCircleLabelList"/>
    <dgm:cxn modelId="{8EDA2C3D-C535-4818-A346-50F969BDCA1E}" type="presParOf" srcId="{E510EAD6-1139-43CA-AABB-C40450274682}" destId="{54008015-29DE-493E-B404-F44F3C73F19A}" srcOrd="5" destOrd="0" presId="urn:microsoft.com/office/officeart/2018/5/layout/IconCircleLabelList"/>
    <dgm:cxn modelId="{7E9FF153-48E5-48AB-B4C8-85C938DB8930}" type="presParOf" srcId="{E510EAD6-1139-43CA-AABB-C40450274682}" destId="{565FDEF5-05F6-47C1-A16C-BBE737901896}" srcOrd="6" destOrd="0" presId="urn:microsoft.com/office/officeart/2018/5/layout/IconCircleLabelList"/>
    <dgm:cxn modelId="{97AA9B39-7866-4E59-B723-179715FE1E32}" type="presParOf" srcId="{565FDEF5-05F6-47C1-A16C-BBE737901896}" destId="{5C3C10A3-E855-4700-975C-DF1605D46FD9}" srcOrd="0" destOrd="0" presId="urn:microsoft.com/office/officeart/2018/5/layout/IconCircleLabelList"/>
    <dgm:cxn modelId="{AEBCE04D-6336-469B-871E-2AB4B7F9228A}" type="presParOf" srcId="{565FDEF5-05F6-47C1-A16C-BBE737901896}" destId="{7292A601-642C-4BF6-B140-98593461AD1D}" srcOrd="1" destOrd="0" presId="urn:microsoft.com/office/officeart/2018/5/layout/IconCircleLabelList"/>
    <dgm:cxn modelId="{99F9AA00-84FD-4CC7-A334-76965AA538C3}" type="presParOf" srcId="{565FDEF5-05F6-47C1-A16C-BBE737901896}" destId="{B0CF58AD-3D2D-4146-840A-E6E495472EC9}" srcOrd="2" destOrd="0" presId="urn:microsoft.com/office/officeart/2018/5/layout/IconCircleLabelList"/>
    <dgm:cxn modelId="{CFFAE846-D385-4A2B-8239-E39BFFBAE028}" type="presParOf" srcId="{565FDEF5-05F6-47C1-A16C-BBE737901896}" destId="{C87D4E30-A0DE-4A8E-8AAF-51D4C0BAF3ED}" srcOrd="3" destOrd="0" presId="urn:microsoft.com/office/officeart/2018/5/layout/IconCircleLabelList"/>
    <dgm:cxn modelId="{74B7A12E-54F7-499F-B70A-ACA1E40522DE}" type="presParOf" srcId="{E510EAD6-1139-43CA-AABB-C40450274682}" destId="{D16480C2-0595-4C5F-B5A3-8185CA491BE6}" srcOrd="7" destOrd="0" presId="urn:microsoft.com/office/officeart/2018/5/layout/IconCircleLabelList"/>
    <dgm:cxn modelId="{FB5E7F77-47FB-4A51-9B5D-D6C9AF446AC9}" type="presParOf" srcId="{E510EAD6-1139-43CA-AABB-C40450274682}" destId="{8FF4807D-CE19-4B2F-8769-998EF4BAA322}" srcOrd="8" destOrd="0" presId="urn:microsoft.com/office/officeart/2018/5/layout/IconCircleLabelList"/>
    <dgm:cxn modelId="{0C53B64C-B19E-442E-8D51-1C68CAB14599}" type="presParOf" srcId="{8FF4807D-CE19-4B2F-8769-998EF4BAA322}" destId="{6A463B12-0DFB-448A-B5ED-BDD05079C18A}" srcOrd="0" destOrd="0" presId="urn:microsoft.com/office/officeart/2018/5/layout/IconCircleLabelList"/>
    <dgm:cxn modelId="{D1DAD20F-BD93-4267-9FAB-DE449C0E015E}" type="presParOf" srcId="{8FF4807D-CE19-4B2F-8769-998EF4BAA322}" destId="{48025E7A-83A7-4394-B8D4-6C9325A5B52E}" srcOrd="1" destOrd="0" presId="urn:microsoft.com/office/officeart/2018/5/layout/IconCircleLabelList"/>
    <dgm:cxn modelId="{25EEF8CC-F73F-4042-93A0-7CD30D1CFFA1}" type="presParOf" srcId="{8FF4807D-CE19-4B2F-8769-998EF4BAA322}" destId="{2191F498-C198-48FF-AE0D-6C88ABC4A50B}" srcOrd="2" destOrd="0" presId="urn:microsoft.com/office/officeart/2018/5/layout/IconCircleLabelList"/>
    <dgm:cxn modelId="{52A26534-1DB6-4C25-80E8-1183F7C0F77C}" type="presParOf" srcId="{8FF4807D-CE19-4B2F-8769-998EF4BAA322}" destId="{2C4B58EF-7634-49AD-A9FC-39D23E571A8F}" srcOrd="3" destOrd="0" presId="urn:microsoft.com/office/officeart/2018/5/layout/IconCircleLabelList"/>
    <dgm:cxn modelId="{3AB20AB8-3DCE-4D37-888D-8506BB34AE47}" type="presParOf" srcId="{E510EAD6-1139-43CA-AABB-C40450274682}" destId="{C3F3A8B4-0FF3-497A-9552-1B95A18BC468}" srcOrd="9" destOrd="0" presId="urn:microsoft.com/office/officeart/2018/5/layout/IconCircleLabelList"/>
    <dgm:cxn modelId="{21C1EA27-5ADA-475A-9D20-E03B32ECCD62}" type="presParOf" srcId="{E510EAD6-1139-43CA-AABB-C40450274682}" destId="{80B88CAC-FF20-4996-8193-AD9362B48B21}" srcOrd="10" destOrd="0" presId="urn:microsoft.com/office/officeart/2018/5/layout/IconCircleLabelList"/>
    <dgm:cxn modelId="{6ACB0386-591E-46F3-B935-2996C50D669D}" type="presParOf" srcId="{80B88CAC-FF20-4996-8193-AD9362B48B21}" destId="{96F4FCB3-DF10-4B2F-92DB-742B093E995D}" srcOrd="0" destOrd="0" presId="urn:microsoft.com/office/officeart/2018/5/layout/IconCircleLabelList"/>
    <dgm:cxn modelId="{E4AC3D36-EE45-4E9E-BF9B-B2B6EC44F266}" type="presParOf" srcId="{80B88CAC-FF20-4996-8193-AD9362B48B21}" destId="{984EF578-2780-4CE8-A100-56AC7D7C9E56}" srcOrd="1" destOrd="0" presId="urn:microsoft.com/office/officeart/2018/5/layout/IconCircleLabelList"/>
    <dgm:cxn modelId="{A026DE0B-7E71-4244-82B1-E8C66841435A}" type="presParOf" srcId="{80B88CAC-FF20-4996-8193-AD9362B48B21}" destId="{F96D0FD3-F4A4-4CC1-811E-79E339E1A089}" srcOrd="2" destOrd="0" presId="urn:microsoft.com/office/officeart/2018/5/layout/IconCircleLabelList"/>
    <dgm:cxn modelId="{3FEFBC1B-549B-4061-A46E-E2610C99D7AC}" type="presParOf" srcId="{80B88CAC-FF20-4996-8193-AD9362B48B21}" destId="{8BBA9B0E-D839-46FD-9E90-4AF95B1E1DDC}" srcOrd="3" destOrd="0" presId="urn:microsoft.com/office/officeart/2018/5/layout/IconCircleLabelList"/>
    <dgm:cxn modelId="{5E9F0CC6-48F2-469A-BC72-FB3E80296828}" type="presParOf" srcId="{E510EAD6-1139-43CA-AABB-C40450274682}" destId="{F228BEFD-F93C-4B88-B1A1-7B763E87FAA6}" srcOrd="11" destOrd="0" presId="urn:microsoft.com/office/officeart/2018/5/layout/IconCircleLabelList"/>
    <dgm:cxn modelId="{58AA2131-D084-4E28-B20A-44564EF036EC}" type="presParOf" srcId="{E510EAD6-1139-43CA-AABB-C40450274682}" destId="{A252642A-641E-4A1B-AA64-6065521FDA12}" srcOrd="12" destOrd="0" presId="urn:microsoft.com/office/officeart/2018/5/layout/IconCircleLabelList"/>
    <dgm:cxn modelId="{F30BDFBA-EA44-4B66-B3E6-9C82EA32ACC5}" type="presParOf" srcId="{A252642A-641E-4A1B-AA64-6065521FDA12}" destId="{0FB67F35-DC6B-4128-A4D4-4BC6383614B7}" srcOrd="0" destOrd="0" presId="urn:microsoft.com/office/officeart/2018/5/layout/IconCircleLabelList"/>
    <dgm:cxn modelId="{816E20C9-94C5-4267-83EF-3C5CB457CAAC}" type="presParOf" srcId="{A252642A-641E-4A1B-AA64-6065521FDA12}" destId="{480E99D7-729C-441B-8610-19C33AD8A75D}" srcOrd="1" destOrd="0" presId="urn:microsoft.com/office/officeart/2018/5/layout/IconCircleLabelList"/>
    <dgm:cxn modelId="{7E1E86E9-CB95-4DEA-BBF1-474ADE44BB96}" type="presParOf" srcId="{A252642A-641E-4A1B-AA64-6065521FDA12}" destId="{F704ED23-EB84-4ABF-B07F-3AEAB37D048B}" srcOrd="2" destOrd="0" presId="urn:microsoft.com/office/officeart/2018/5/layout/IconCircleLabelList"/>
    <dgm:cxn modelId="{4C18848F-B210-4005-AD58-22253D4B7D86}" type="presParOf" srcId="{A252642A-641E-4A1B-AA64-6065521FDA12}" destId="{679DDD62-AB64-4908-823E-BF3B9FCEAF44}" srcOrd="3" destOrd="0" presId="urn:microsoft.com/office/officeart/2018/5/layout/IconCircleLabelList"/>
    <dgm:cxn modelId="{DEA02086-F046-4F37-ADB6-7A258774D476}" type="presParOf" srcId="{E510EAD6-1139-43CA-AABB-C40450274682}" destId="{97B54283-7F41-4977-A0AF-EC045E0FDCDB}" srcOrd="13" destOrd="0" presId="urn:microsoft.com/office/officeart/2018/5/layout/IconCircleLabelList"/>
    <dgm:cxn modelId="{D392B679-4E22-4A4F-9424-91CABFDE29EA}" type="presParOf" srcId="{E510EAD6-1139-43CA-AABB-C40450274682}" destId="{6599ACB9-79DB-441C-A863-E7302FB1C2C1}" srcOrd="14" destOrd="0" presId="urn:microsoft.com/office/officeart/2018/5/layout/IconCircleLabelList"/>
    <dgm:cxn modelId="{5BBB83AE-7C26-4A98-AE07-8F9474C70DD3}" type="presParOf" srcId="{6599ACB9-79DB-441C-A863-E7302FB1C2C1}" destId="{F775A712-3A9A-4909-80E0-431CED7C44A7}" srcOrd="0" destOrd="0" presId="urn:microsoft.com/office/officeart/2018/5/layout/IconCircleLabelList"/>
    <dgm:cxn modelId="{00664428-2E48-4B62-9FC8-0BE2EF8CA4B6}" type="presParOf" srcId="{6599ACB9-79DB-441C-A863-E7302FB1C2C1}" destId="{9180156E-3CDA-4F2E-A81F-08205C87C005}" srcOrd="1" destOrd="0" presId="urn:microsoft.com/office/officeart/2018/5/layout/IconCircleLabelList"/>
    <dgm:cxn modelId="{682D6998-AEFB-4AD2-ADE4-EA4AF036677F}" type="presParOf" srcId="{6599ACB9-79DB-441C-A863-E7302FB1C2C1}" destId="{FE77BB10-A4BE-4D27-9446-081B1D086A81}" srcOrd="2" destOrd="0" presId="urn:microsoft.com/office/officeart/2018/5/layout/IconCircleLabelList"/>
    <dgm:cxn modelId="{26BA8FB9-1B02-4583-A72F-CA9AD446A31C}" type="presParOf" srcId="{6599ACB9-79DB-441C-A863-E7302FB1C2C1}" destId="{DBB90985-6F0B-47A5-BF37-8FF7BC5011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4200F-F959-4ADA-A11B-BFEFCB88CE3E}">
      <dsp:nvSpPr>
        <dsp:cNvPr id="0" name=""/>
        <dsp:cNvSpPr/>
      </dsp:nvSpPr>
      <dsp:spPr>
        <a:xfrm>
          <a:off x="1281872"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FB960-6205-481E-8CED-647D58ED6BDF}">
      <dsp:nvSpPr>
        <dsp:cNvPr id="0" name=""/>
        <dsp:cNvSpPr/>
      </dsp:nvSpPr>
      <dsp:spPr>
        <a:xfrm>
          <a:off x="1496449" y="295990"/>
          <a:ext cx="577705" cy="577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A6D12C-F960-4972-8428-416E394E385E}">
      <dsp:nvSpPr>
        <dsp:cNvPr id="0" name=""/>
        <dsp:cNvSpPr/>
      </dsp:nvSpPr>
      <dsp:spPr>
        <a:xfrm>
          <a:off x="744681" y="1401883"/>
          <a:ext cx="208124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1: </a:t>
          </a:r>
          <a:r>
            <a:rPr lang="en-IN" sz="1400" kern="1200" dirty="0"/>
            <a:t>Data Collection, Requirement Analysis &amp; Versioning Setup (DVC/</a:t>
          </a:r>
          <a:r>
            <a:rPr lang="en-IN" sz="1400" kern="1200" dirty="0" err="1"/>
            <a:t>MLflow</a:t>
          </a:r>
          <a:r>
            <a:rPr lang="en-IN" sz="1400" kern="1200" dirty="0"/>
            <a:t>)</a:t>
          </a:r>
          <a:endParaRPr lang="en-US" sz="1400" kern="1200" dirty="0"/>
        </a:p>
      </dsp:txBody>
      <dsp:txXfrm>
        <a:off x="744681" y="1401883"/>
        <a:ext cx="2081240" cy="789297"/>
      </dsp:txXfrm>
    </dsp:sp>
    <dsp:sp modelId="{9CC6FA1E-ECA9-4313-991B-48FC17E021E1}">
      <dsp:nvSpPr>
        <dsp:cNvPr id="0" name=""/>
        <dsp:cNvSpPr/>
      </dsp:nvSpPr>
      <dsp:spPr>
        <a:xfrm>
          <a:off x="3779258"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AC2FA-C60D-4583-96C4-92070440E5DE}">
      <dsp:nvSpPr>
        <dsp:cNvPr id="0" name=""/>
        <dsp:cNvSpPr/>
      </dsp:nvSpPr>
      <dsp:spPr>
        <a:xfrm>
          <a:off x="3993835" y="295990"/>
          <a:ext cx="577705" cy="577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841A0-BBBA-4929-86B0-7456FB90FBE8}">
      <dsp:nvSpPr>
        <dsp:cNvPr id="0" name=""/>
        <dsp:cNvSpPr/>
      </dsp:nvSpPr>
      <dsp:spPr>
        <a:xfrm>
          <a:off x="3114774" y="1401883"/>
          <a:ext cx="2335826"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2: </a:t>
          </a:r>
          <a:r>
            <a:rPr lang="en-IN" sz="1400" kern="1200" dirty="0"/>
            <a:t>Data Preprocessing, EDA &amp; Feature Engineering</a:t>
          </a:r>
          <a:endParaRPr lang="en-US" sz="1400" kern="1200" dirty="0"/>
        </a:p>
      </dsp:txBody>
      <dsp:txXfrm>
        <a:off x="3114774" y="1401883"/>
        <a:ext cx="2335826" cy="789297"/>
      </dsp:txXfrm>
    </dsp:sp>
    <dsp:sp modelId="{EA661E79-4077-4845-842C-72C027D28B5E}">
      <dsp:nvSpPr>
        <dsp:cNvPr id="0" name=""/>
        <dsp:cNvSpPr/>
      </dsp:nvSpPr>
      <dsp:spPr>
        <a:xfrm>
          <a:off x="6309029"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2EED4-FEAD-4D87-8677-67064AB5A5A9}">
      <dsp:nvSpPr>
        <dsp:cNvPr id="0" name=""/>
        <dsp:cNvSpPr/>
      </dsp:nvSpPr>
      <dsp:spPr>
        <a:xfrm>
          <a:off x="6523605" y="295990"/>
          <a:ext cx="577705" cy="577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56E8D-A5ED-4C8C-9E6B-02B5082186D4}">
      <dsp:nvSpPr>
        <dsp:cNvPr id="0" name=""/>
        <dsp:cNvSpPr/>
      </dsp:nvSpPr>
      <dsp:spPr>
        <a:xfrm>
          <a:off x="5739453" y="1401883"/>
          <a:ext cx="214600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3: </a:t>
          </a:r>
          <a:r>
            <a:rPr lang="en-IN" sz="1400" b="0" kern="1200" dirty="0"/>
            <a:t>BASELINE MODELS + </a:t>
          </a:r>
          <a:r>
            <a:rPr lang="en-IN" sz="1400" kern="1200" dirty="0"/>
            <a:t>Kaplan-Meier + Cox Proportional Hazards Implementation</a:t>
          </a:r>
          <a:endParaRPr lang="en-US" sz="1400" kern="1200" dirty="0"/>
        </a:p>
      </dsp:txBody>
      <dsp:txXfrm>
        <a:off x="5739453" y="1401883"/>
        <a:ext cx="2146009" cy="789297"/>
      </dsp:txXfrm>
    </dsp:sp>
    <dsp:sp modelId="{5C3C10A3-E855-4700-975C-DF1605D46FD9}">
      <dsp:nvSpPr>
        <dsp:cNvPr id="0" name=""/>
        <dsp:cNvSpPr/>
      </dsp:nvSpPr>
      <dsp:spPr>
        <a:xfrm>
          <a:off x="8713611"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2A601-642C-4BF6-B140-98593461AD1D}">
      <dsp:nvSpPr>
        <dsp:cNvPr id="0" name=""/>
        <dsp:cNvSpPr/>
      </dsp:nvSpPr>
      <dsp:spPr>
        <a:xfrm>
          <a:off x="8928187" y="295990"/>
          <a:ext cx="577705" cy="577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D4E30-A0DE-4A8E-8AAF-51D4C0BAF3ED}">
      <dsp:nvSpPr>
        <dsp:cNvPr id="0" name=""/>
        <dsp:cNvSpPr/>
      </dsp:nvSpPr>
      <dsp:spPr>
        <a:xfrm>
          <a:off x="8174315" y="1401883"/>
          <a:ext cx="208544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4: </a:t>
          </a:r>
          <a:r>
            <a:rPr lang="en-IN" sz="1400" kern="1200" dirty="0" err="1"/>
            <a:t>DeepSurv</a:t>
          </a:r>
          <a:r>
            <a:rPr lang="en-IN" sz="1400" kern="1200" dirty="0"/>
            <a:t> Implementation &amp; Hyperparameter Tuning</a:t>
          </a:r>
          <a:endParaRPr lang="en-US" sz="1400" kern="1200" dirty="0"/>
        </a:p>
      </dsp:txBody>
      <dsp:txXfrm>
        <a:off x="8174315" y="1401883"/>
        <a:ext cx="2085449" cy="789297"/>
      </dsp:txXfrm>
    </dsp:sp>
    <dsp:sp modelId="{6A463B12-0DFB-448A-B5ED-BDD05079C18A}">
      <dsp:nvSpPr>
        <dsp:cNvPr id="0" name=""/>
        <dsp:cNvSpPr/>
      </dsp:nvSpPr>
      <dsp:spPr>
        <a:xfrm>
          <a:off x="1081863"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25E7A-83A7-4394-B8D4-6C9325A5B52E}">
      <dsp:nvSpPr>
        <dsp:cNvPr id="0" name=""/>
        <dsp:cNvSpPr/>
      </dsp:nvSpPr>
      <dsp:spPr>
        <a:xfrm>
          <a:off x="1296439" y="2818403"/>
          <a:ext cx="577705" cy="577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B58EF-7634-49AD-A9FC-39D23E571A8F}">
      <dsp:nvSpPr>
        <dsp:cNvPr id="0" name=""/>
        <dsp:cNvSpPr/>
      </dsp:nvSpPr>
      <dsp:spPr>
        <a:xfrm>
          <a:off x="5543751" y="3804306"/>
          <a:ext cx="2227878"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7: </a:t>
          </a:r>
          <a:r>
            <a:rPr lang="en-IN" sz="1400" kern="1200" dirty="0"/>
            <a:t>Experiment Tracking (</a:t>
          </a:r>
          <a:r>
            <a:rPr lang="en-IN" sz="1400" kern="1200" dirty="0" err="1"/>
            <a:t>MLflow</a:t>
          </a:r>
          <a:r>
            <a:rPr lang="en-IN" sz="1400" kern="1200" dirty="0"/>
            <a:t>/W&amp;B) + Model Registry Setup</a:t>
          </a:r>
          <a:endParaRPr lang="en-US" sz="1400" kern="1200" dirty="0"/>
        </a:p>
      </dsp:txBody>
      <dsp:txXfrm>
        <a:off x="5543751" y="3804306"/>
        <a:ext cx="2227878" cy="789297"/>
      </dsp:txXfrm>
    </dsp:sp>
    <dsp:sp modelId="{96F4FCB3-DF10-4B2F-92DB-742B093E995D}">
      <dsp:nvSpPr>
        <dsp:cNvPr id="0" name=""/>
        <dsp:cNvSpPr/>
      </dsp:nvSpPr>
      <dsp:spPr>
        <a:xfrm>
          <a:off x="3622585"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EF578-2780-4CE8-A100-56AC7D7C9E56}">
      <dsp:nvSpPr>
        <dsp:cNvPr id="0" name=""/>
        <dsp:cNvSpPr/>
      </dsp:nvSpPr>
      <dsp:spPr>
        <a:xfrm>
          <a:off x="3837161" y="2818403"/>
          <a:ext cx="577705" cy="577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A9B0E-D839-46FD-9E90-4AF95B1E1DDC}">
      <dsp:nvSpPr>
        <dsp:cNvPr id="0" name=""/>
        <dsp:cNvSpPr/>
      </dsp:nvSpPr>
      <dsp:spPr>
        <a:xfrm>
          <a:off x="543103" y="3807045"/>
          <a:ext cx="227586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5: </a:t>
          </a:r>
          <a:r>
            <a:rPr lang="en-IN" sz="1400" kern="1200" dirty="0"/>
            <a:t>Top 5 Churn Reasons, Customer Segmentation &amp; Retention Strategy</a:t>
          </a:r>
          <a:endParaRPr lang="en-US" sz="1400" kern="1200" dirty="0"/>
        </a:p>
      </dsp:txBody>
      <dsp:txXfrm>
        <a:off x="543103" y="3807045"/>
        <a:ext cx="2275860" cy="789297"/>
      </dsp:txXfrm>
    </dsp:sp>
    <dsp:sp modelId="{0FB67F35-DC6B-4128-A4D4-4BC6383614B7}">
      <dsp:nvSpPr>
        <dsp:cNvPr id="0" name=""/>
        <dsp:cNvSpPr/>
      </dsp:nvSpPr>
      <dsp:spPr>
        <a:xfrm>
          <a:off x="6253660"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E99D7-729C-441B-8610-19C33AD8A75D}">
      <dsp:nvSpPr>
        <dsp:cNvPr id="0" name=""/>
        <dsp:cNvSpPr/>
      </dsp:nvSpPr>
      <dsp:spPr>
        <a:xfrm>
          <a:off x="6468236" y="2818403"/>
          <a:ext cx="577705" cy="57770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9DDD62-AB64-4908-823E-BF3B9FCEAF44}">
      <dsp:nvSpPr>
        <dsp:cNvPr id="0" name=""/>
        <dsp:cNvSpPr/>
      </dsp:nvSpPr>
      <dsp:spPr>
        <a:xfrm>
          <a:off x="2957580" y="3774313"/>
          <a:ext cx="2408584"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6: </a:t>
          </a:r>
          <a:r>
            <a:rPr lang="en-IN" sz="1400" kern="1200" dirty="0"/>
            <a:t>UI Development (</a:t>
          </a:r>
          <a:r>
            <a:rPr lang="en-IN" sz="1400" kern="1200" dirty="0" err="1"/>
            <a:t>Streamlit</a:t>
          </a:r>
          <a:r>
            <a:rPr lang="en-IN" sz="1400" kern="1200" dirty="0"/>
            <a:t>) + API (</a:t>
          </a:r>
          <a:r>
            <a:rPr lang="en-IN" sz="1400" kern="1200" dirty="0" err="1"/>
            <a:t>FastAPI</a:t>
          </a:r>
          <a:r>
            <a:rPr lang="en-IN" sz="1400" kern="1200" dirty="0"/>
            <a:t>/Flask) + </a:t>
          </a:r>
          <a:r>
            <a:rPr lang="en-IN" sz="1400" kern="1200" dirty="0" err="1"/>
            <a:t>Dockerization</a:t>
          </a:r>
          <a:endParaRPr lang="en-US" sz="1400" kern="1200" dirty="0"/>
        </a:p>
      </dsp:txBody>
      <dsp:txXfrm>
        <a:off x="2957580" y="3774313"/>
        <a:ext cx="2408584" cy="789297"/>
      </dsp:txXfrm>
    </dsp:sp>
    <dsp:sp modelId="{F775A712-3A9A-4909-80E0-431CED7C44A7}">
      <dsp:nvSpPr>
        <dsp:cNvPr id="0" name=""/>
        <dsp:cNvSpPr/>
      </dsp:nvSpPr>
      <dsp:spPr>
        <a:xfrm>
          <a:off x="8888234"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0156E-3CDA-4F2E-A81F-08205C87C005}">
      <dsp:nvSpPr>
        <dsp:cNvPr id="0" name=""/>
        <dsp:cNvSpPr/>
      </dsp:nvSpPr>
      <dsp:spPr>
        <a:xfrm>
          <a:off x="9102811" y="2818403"/>
          <a:ext cx="577705" cy="57770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90985-6F0B-47A5-BF37-8FF7BC5011B1}">
      <dsp:nvSpPr>
        <dsp:cNvPr id="0" name=""/>
        <dsp:cNvSpPr/>
      </dsp:nvSpPr>
      <dsp:spPr>
        <a:xfrm>
          <a:off x="8250234" y="3924295"/>
          <a:ext cx="228285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8: </a:t>
          </a:r>
          <a:r>
            <a:rPr lang="en-IN" sz="1400" kern="1200" dirty="0"/>
            <a:t>CI/CD Integration, Cloud Deployment, Monitoring &amp; Final Report</a:t>
          </a:r>
          <a:endParaRPr lang="en-US" sz="1400" kern="1200" dirty="0"/>
        </a:p>
      </dsp:txBody>
      <dsp:txXfrm>
        <a:off x="8250234" y="3924295"/>
        <a:ext cx="2282859" cy="7892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FA45-E280-4B8B-8BF8-D0DFFE860CAD}" type="datetimeFigureOut">
              <a:rPr lang="en-IN" smtClean="0"/>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E120F-94FF-42D0-9DAD-9D0D1BA591E8}" type="slidenum">
              <a:rPr lang="en-IN" smtClean="0"/>
              <a:t>‹#›</a:t>
            </a:fld>
            <a:endParaRPr lang="en-IN"/>
          </a:p>
        </p:txBody>
      </p:sp>
    </p:spTree>
    <p:extLst>
      <p:ext uri="{BB962C8B-B14F-4D97-AF65-F5344CB8AC3E}">
        <p14:creationId xmlns:p14="http://schemas.microsoft.com/office/powerpoint/2010/main" val="384018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686B-E18B-99FF-831D-8E3E7D4FC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B9170-ECBC-9B65-FD83-ACE7F76B8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79C10-406D-8FE8-9809-EAACF6054F4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1A53B24-7CF4-23BB-440C-60C39936FB5E}"/>
              </a:ext>
            </a:extLst>
          </p:cNvPr>
          <p:cNvSpPr>
            <a:spLocks noGrp="1"/>
          </p:cNvSpPr>
          <p:nvPr>
            <p:ph type="sldNum" sz="quarter" idx="5"/>
          </p:nvPr>
        </p:nvSpPr>
        <p:spPr/>
        <p:txBody>
          <a:bodyPr/>
          <a:lstStyle/>
          <a:p>
            <a:fld id="{72FE120F-94FF-42D0-9DAD-9D0D1BA591E8}" type="slidenum">
              <a:rPr lang="en-IN" smtClean="0"/>
              <a:t>6</a:t>
            </a:fld>
            <a:endParaRPr lang="en-IN"/>
          </a:p>
        </p:txBody>
      </p:sp>
    </p:spTree>
    <p:extLst>
      <p:ext uri="{BB962C8B-B14F-4D97-AF65-F5344CB8AC3E}">
        <p14:creationId xmlns:p14="http://schemas.microsoft.com/office/powerpoint/2010/main" val="410269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0828-E37A-683D-805D-4FCA0E20F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03379-E954-82FB-DE5C-C7D031BE2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97971-43B2-101A-47DB-FBAEB1563E2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18111E7-D23D-83B9-62A5-79084E281D3C}"/>
              </a:ext>
            </a:extLst>
          </p:cNvPr>
          <p:cNvSpPr>
            <a:spLocks noGrp="1"/>
          </p:cNvSpPr>
          <p:nvPr>
            <p:ph type="sldNum" sz="quarter" idx="5"/>
          </p:nvPr>
        </p:nvSpPr>
        <p:spPr/>
        <p:txBody>
          <a:bodyPr/>
          <a:lstStyle/>
          <a:p>
            <a:fld id="{72FE120F-94FF-42D0-9DAD-9D0D1BA591E8}" type="slidenum">
              <a:rPr lang="en-IN" smtClean="0"/>
              <a:t>7</a:t>
            </a:fld>
            <a:endParaRPr lang="en-IN"/>
          </a:p>
        </p:txBody>
      </p:sp>
    </p:spTree>
    <p:extLst>
      <p:ext uri="{BB962C8B-B14F-4D97-AF65-F5344CB8AC3E}">
        <p14:creationId xmlns:p14="http://schemas.microsoft.com/office/powerpoint/2010/main" val="81515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F4D17B-9B25-2D63-E389-71163BD2C8E7}"/>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4ED1-FB42-4A6C-B292-B8C58946A85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35A630-145D-4232-9865-98341E30F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836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0375-D926-48D9-8605-813B1B64E6F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8D7657-21CC-45AA-A2CE-92653962FC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36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09EBA-4206-40BF-81B1-742CF8BD5BA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8BE7B-6EB1-4B41-A25B-B41833E5B2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255996" y="1271219"/>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
        <p:nvSpPr>
          <p:cNvPr id="4" name="Text Placeholder 13">
            <a:extLst>
              <a:ext uri="{FF2B5EF4-FFF2-40B4-BE49-F238E27FC236}">
                <a16:creationId xmlns:a16="http://schemas.microsoft.com/office/drawing/2014/main" id="{06C9D6B8-9A00-34FD-3E41-E67F07F278E4}"/>
              </a:ext>
            </a:extLst>
          </p:cNvPr>
          <p:cNvSpPr>
            <a:spLocks noGrp="1"/>
          </p:cNvSpPr>
          <p:nvPr>
            <p:ph type="body" sz="quarter" idx="15" hasCustomPrompt="1"/>
          </p:nvPr>
        </p:nvSpPr>
        <p:spPr>
          <a:xfrm>
            <a:off x="255996" y="629525"/>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3647735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173803" y="469835"/>
            <a:ext cx="11672300" cy="650048"/>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244354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37F2-3C53-43E6-9F25-242D13C5AB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302C3C5-9B28-493B-9422-74FF4AE18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43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B68FAD-9CFA-CBF0-4B37-9944C2E932A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4B6E2-CC70-4366-ABC8-87480CC35BD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0D34EE-ED80-45A7-B964-53ED80D94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3303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CD6-D227-4C30-8364-6F161FA122F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5DC3054-5604-4679-AF7D-07BF06BE01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47BA85-32D5-4EA3-9F8B-5A8B925174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2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33A1-3BE5-4F1B-8E70-08225490223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4C4CAE0-72F2-4F22-A85A-772E3DA04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DE67E9-F76F-4049-98D4-82E9E7C800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32A94-E906-4159-9FE4-E63CFAE0B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16D1AA-A642-4FEB-91F0-3F506A2AE8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36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F108-6EC2-4592-9D33-716E6B1ACF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673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38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B71-FC15-4C88-A99B-0D66CDCEEF5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69B3E-A4BB-45D7-ABB7-1E151F04F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D4C72-B215-468A-8722-23007428B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9433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2731-906B-40B4-86D3-CD7878598D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1042F1-26FD-477E-A079-62384AA43E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2E8FE-8F89-4D08-8341-786A0381B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3854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087FE-85BE-5152-9EB5-3B57AE38DD4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5337544"/>
            <a:ext cx="12191994" cy="1548307"/>
          </a:xfrm>
          <a:prstGeom prst="rect">
            <a:avLst/>
          </a:prstGeom>
        </p:spPr>
      </p:pic>
      <p:sp>
        <p:nvSpPr>
          <p:cNvPr id="7" name="Rectangle 6">
            <a:extLst>
              <a:ext uri="{FF2B5EF4-FFF2-40B4-BE49-F238E27FC236}">
                <a16:creationId xmlns:a16="http://schemas.microsoft.com/office/drawing/2014/main" id="{8EFA70D2-ADBF-0DD4-D7D1-F37201867E99}"/>
              </a:ext>
            </a:extLst>
          </p:cNvPr>
          <p:cNvSpPr/>
          <p:nvPr userDrawn="1"/>
        </p:nvSpPr>
        <p:spPr>
          <a:xfrm>
            <a:off x="0" y="0"/>
            <a:ext cx="12192000" cy="365125"/>
          </a:xfrm>
          <a:prstGeom prst="rect">
            <a:avLst/>
          </a:prstGeom>
          <a:gradFill>
            <a:gsLst>
              <a:gs pos="5000">
                <a:srgbClr val="47BDAE"/>
              </a:gs>
              <a:gs pos="59000">
                <a:srgbClr val="25B9ED"/>
              </a:gs>
              <a:gs pos="100000">
                <a:srgbClr val="FFFFFF"/>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000" b="1" i="1" dirty="0">
              <a:solidFill>
                <a:schemeClr val="bg1">
                  <a:lumMod val="75000"/>
                </a:schemeClr>
              </a:solidFill>
            </a:endParaRPr>
          </a:p>
        </p:txBody>
      </p:sp>
      <p:sp>
        <p:nvSpPr>
          <p:cNvPr id="3" name="Text Placeholder 2">
            <a:extLst>
              <a:ext uri="{FF2B5EF4-FFF2-40B4-BE49-F238E27FC236}">
                <a16:creationId xmlns:a16="http://schemas.microsoft.com/office/drawing/2014/main" id="{F8BC08DB-FBED-4A43-AE4B-B2CE371FE61E}"/>
              </a:ext>
            </a:extLst>
          </p:cNvPr>
          <p:cNvSpPr>
            <a:spLocks noGrp="1"/>
          </p:cNvSpPr>
          <p:nvPr>
            <p:ph type="body" idx="1"/>
          </p:nvPr>
        </p:nvSpPr>
        <p:spPr>
          <a:xfrm>
            <a:off x="677271" y="1191757"/>
            <a:ext cx="11004446" cy="479500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8" name="Picture 4" descr="LTIMindtree logo in transparent PNG and vectorized SVG formats">
            <a:extLst>
              <a:ext uri="{FF2B5EF4-FFF2-40B4-BE49-F238E27FC236}">
                <a16:creationId xmlns:a16="http://schemas.microsoft.com/office/drawing/2014/main" id="{21F70453-17DB-04F6-290A-DCDEF9FDE02E}"/>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45387" y="6562429"/>
            <a:ext cx="1541059" cy="295571"/>
          </a:xfrm>
          <a:prstGeom prst="rect">
            <a:avLst/>
          </a:prstGeom>
          <a:noFill/>
        </p:spPr>
      </p:pic>
      <p:sp>
        <p:nvSpPr>
          <p:cNvPr id="6" name="Title Placeholder 1">
            <a:extLst>
              <a:ext uri="{FF2B5EF4-FFF2-40B4-BE49-F238E27FC236}">
                <a16:creationId xmlns:a16="http://schemas.microsoft.com/office/drawing/2014/main" id="{DBDE3A73-7407-B3B5-0BC2-D13C973D143A}"/>
              </a:ext>
            </a:extLst>
          </p:cNvPr>
          <p:cNvSpPr txBox="1">
            <a:spLocks/>
          </p:cNvSpPr>
          <p:nvPr userDrawn="1"/>
        </p:nvSpPr>
        <p:spPr>
          <a:xfrm>
            <a:off x="221274" y="88514"/>
            <a:ext cx="8176583" cy="1103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Text Placeholder 2">
            <a:extLst>
              <a:ext uri="{FF2B5EF4-FFF2-40B4-BE49-F238E27FC236}">
                <a16:creationId xmlns:a16="http://schemas.microsoft.com/office/drawing/2014/main" id="{70A0B4C8-C250-76C3-01DB-D728F6B32656}"/>
              </a:ext>
            </a:extLst>
          </p:cNvPr>
          <p:cNvSpPr txBox="1">
            <a:spLocks/>
          </p:cNvSpPr>
          <p:nvPr userDrawn="1"/>
        </p:nvSpPr>
        <p:spPr>
          <a:xfrm>
            <a:off x="391411" y="640135"/>
            <a:ext cx="11290305" cy="523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Calibri (Body)"/>
            </a:endParaRPr>
          </a:p>
        </p:txBody>
      </p:sp>
      <p:sp>
        <p:nvSpPr>
          <p:cNvPr id="12" name="Text Placeholder 2">
            <a:extLst>
              <a:ext uri="{FF2B5EF4-FFF2-40B4-BE49-F238E27FC236}">
                <a16:creationId xmlns:a16="http://schemas.microsoft.com/office/drawing/2014/main" id="{349D7A90-F0A3-C216-D67E-9B86D1BECDF5}"/>
              </a:ext>
            </a:extLst>
          </p:cNvPr>
          <p:cNvSpPr txBox="1">
            <a:spLocks/>
          </p:cNvSpPr>
          <p:nvPr userDrawn="1"/>
        </p:nvSpPr>
        <p:spPr>
          <a:xfrm>
            <a:off x="158720" y="413891"/>
            <a:ext cx="10025576" cy="685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3" name="Picture 12">
            <a:extLst>
              <a:ext uri="{FF2B5EF4-FFF2-40B4-BE49-F238E27FC236}">
                <a16:creationId xmlns:a16="http://schemas.microsoft.com/office/drawing/2014/main" id="{383075D7-F006-A81F-68F1-A5F218FAF004}"/>
              </a:ext>
            </a:extLst>
          </p:cNvPr>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05554" y="6358271"/>
            <a:ext cx="964436" cy="411216"/>
          </a:xfrm>
          <a:prstGeom prst="rect">
            <a:avLst/>
          </a:prstGeom>
        </p:spPr>
      </p:pic>
    </p:spTree>
    <p:extLst>
      <p:ext uri="{BB962C8B-B14F-4D97-AF65-F5344CB8AC3E}">
        <p14:creationId xmlns:p14="http://schemas.microsoft.com/office/powerpoint/2010/main" val="2680482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30BC0-07A3-DCDA-0D0B-DD40C2178A62}"/>
              </a:ext>
            </a:extLst>
          </p:cNvPr>
          <p:cNvSpPr/>
          <p:nvPr/>
        </p:nvSpPr>
        <p:spPr>
          <a:xfrm>
            <a:off x="-31269" y="29737"/>
            <a:ext cx="12254538" cy="6868389"/>
          </a:xfrm>
          <a:prstGeom prst="rect">
            <a:avLst/>
          </a:prstGeom>
          <a:gradFill>
            <a:gsLst>
              <a:gs pos="0">
                <a:srgbClr val="47BDAF"/>
              </a:gs>
              <a:gs pos="100000">
                <a:srgbClr val="3793A6"/>
              </a:gs>
              <a:gs pos="39000">
                <a:srgbClr val="1C4D9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utiger LT Pro 45 Light" panose="020B0403030504020204" pitchFamily="34" charset="0"/>
              <a:ea typeface="+mn-ea"/>
              <a:cs typeface="+mn-cs"/>
            </a:endParaRPr>
          </a:p>
        </p:txBody>
      </p:sp>
      <p:sp>
        <p:nvSpPr>
          <p:cNvPr id="14" name="Text Placeholder 1">
            <a:extLst>
              <a:ext uri="{FF2B5EF4-FFF2-40B4-BE49-F238E27FC236}">
                <a16:creationId xmlns:a16="http://schemas.microsoft.com/office/drawing/2014/main" id="{0741E81D-922F-23FE-07A9-320FA2B27E3A}"/>
              </a:ext>
            </a:extLst>
          </p:cNvPr>
          <p:cNvSpPr>
            <a:spLocks noGrp="1"/>
          </p:cNvSpPr>
          <p:nvPr>
            <p:ph type="body" sz="quarter" idx="13"/>
          </p:nvPr>
        </p:nvSpPr>
        <p:spPr>
          <a:xfrm>
            <a:off x="2289635" y="17705"/>
            <a:ext cx="6910121" cy="1058125"/>
          </a:xfrm>
        </p:spPr>
        <p:txBody>
          <a:bodyPr/>
          <a:lstStyle/>
          <a:p>
            <a:pPr marL="0" indent="0" algn="ctr">
              <a:buNone/>
            </a:pPr>
            <a:r>
              <a:rPr lang="en-US" sz="4400" dirty="0" err="1">
                <a:solidFill>
                  <a:schemeClr val="bg1"/>
                </a:solidFill>
              </a:rPr>
              <a:t>M.Tech</a:t>
            </a:r>
            <a:r>
              <a:rPr lang="en-US" sz="4400" dirty="0">
                <a:solidFill>
                  <a:schemeClr val="bg1"/>
                </a:solidFill>
              </a:rPr>
              <a:t>/</a:t>
            </a:r>
            <a:r>
              <a:rPr lang="en-US" sz="4400" dirty="0" err="1">
                <a:solidFill>
                  <a:schemeClr val="bg1"/>
                </a:solidFill>
              </a:rPr>
              <a:t>MCAProgram</a:t>
            </a:r>
            <a:r>
              <a:rPr lang="en-US" sz="4400" dirty="0">
                <a:solidFill>
                  <a:schemeClr val="bg1"/>
                </a:solidFill>
              </a:rPr>
              <a:t> </a:t>
            </a:r>
          </a:p>
          <a:p>
            <a:pPr marL="0" indent="0" algn="ctr">
              <a:buNone/>
            </a:pPr>
            <a:r>
              <a:rPr lang="en-US" sz="2000" dirty="0">
                <a:solidFill>
                  <a:schemeClr val="bg1"/>
                </a:solidFill>
              </a:rPr>
              <a:t>Advanced Industry Integrated Programs</a:t>
            </a:r>
          </a:p>
        </p:txBody>
      </p:sp>
      <p:cxnSp>
        <p:nvCxnSpPr>
          <p:cNvPr id="15" name="Straight Connector 14">
            <a:extLst>
              <a:ext uri="{FF2B5EF4-FFF2-40B4-BE49-F238E27FC236}">
                <a16:creationId xmlns:a16="http://schemas.microsoft.com/office/drawing/2014/main" id="{ED19DFA2-C55E-F4D5-C53A-B5ECEB442DC1}"/>
              </a:ext>
            </a:extLst>
          </p:cNvPr>
          <p:cNvCxnSpPr/>
          <p:nvPr/>
        </p:nvCxnSpPr>
        <p:spPr>
          <a:xfrm>
            <a:off x="2977350" y="1120307"/>
            <a:ext cx="58662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1AA452C-B3E6-7A79-FD46-04E813851A85}"/>
              </a:ext>
            </a:extLst>
          </p:cNvPr>
          <p:cNvSpPr/>
          <p:nvPr/>
        </p:nvSpPr>
        <p:spPr>
          <a:xfrm>
            <a:off x="4125951" y="1177578"/>
            <a:ext cx="3033131" cy="286036"/>
          </a:xfrm>
          <a:prstGeom prst="round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Frutiger 45 bold"/>
                <a:ea typeface="+mn-ea"/>
                <a:cs typeface="Calibri" panose="020F0502020204030204" pitchFamily="34" charset="0"/>
              </a:rPr>
              <a:t>Jointly offered by University and LTIMindTree</a:t>
            </a:r>
          </a:p>
        </p:txBody>
      </p:sp>
      <p:sp>
        <p:nvSpPr>
          <p:cNvPr id="4" name="TextBox 3">
            <a:extLst>
              <a:ext uri="{FF2B5EF4-FFF2-40B4-BE49-F238E27FC236}">
                <a16:creationId xmlns:a16="http://schemas.microsoft.com/office/drawing/2014/main" id="{598A8852-79FE-2D69-0530-D7712358063B}"/>
              </a:ext>
            </a:extLst>
          </p:cNvPr>
          <p:cNvSpPr txBox="1"/>
          <p:nvPr/>
        </p:nvSpPr>
        <p:spPr>
          <a:xfrm>
            <a:off x="196372" y="1909416"/>
            <a:ext cx="11428184" cy="3816429"/>
          </a:xfrm>
          <a:prstGeom prst="rect">
            <a:avLst/>
          </a:prstGeom>
          <a:noFill/>
        </p:spPr>
        <p:txBody>
          <a:bodyPr wrap="square">
            <a:spAutoFit/>
          </a:bodyPr>
          <a:lstStyle/>
          <a:p>
            <a:pPr lvl="0" algn="ctr">
              <a:defRPr/>
            </a:pPr>
            <a:r>
              <a:rPr lang="en-IN" sz="3600" b="1" dirty="0">
                <a:solidFill>
                  <a:schemeClr val="bg1"/>
                </a:solidFill>
              </a:rPr>
              <a:t>Review II</a:t>
            </a:r>
          </a:p>
          <a:p>
            <a:pPr lvl="0" algn="ctr">
              <a:defRPr/>
            </a:pPr>
            <a:r>
              <a:rPr lang="en-IN" sz="3600" b="1" dirty="0">
                <a:solidFill>
                  <a:schemeClr val="bg1"/>
                </a:solidFill>
              </a:rPr>
              <a:t>Customer Churn Prediction &amp; Retention System</a:t>
            </a:r>
          </a:p>
          <a:p>
            <a:pPr lvl="0" algn="ctr">
              <a:defRPr/>
            </a:pPr>
            <a:endParaRPr lang="en-IN" sz="3600" b="1" dirty="0">
              <a:solidFill>
                <a:schemeClr val="bg1"/>
              </a:solidFill>
              <a:latin typeface="Frutiger 45 bold"/>
              <a:cs typeface="Calibri" panose="020F0502020204030204" pitchFamily="34" charset="0"/>
            </a:endParaRPr>
          </a:p>
          <a:p>
            <a:pPr lvl="0" algn="ctr">
              <a:defRPr/>
            </a:pPr>
            <a:endParaRPr lang="en-US" sz="2400" b="1" dirty="0">
              <a:solidFill>
                <a:prstClr val="white"/>
              </a:solidFill>
              <a:cs typeface="Calibri" panose="020F0502020204030204" pitchFamily="34" charset="0"/>
            </a:endParaRPr>
          </a:p>
          <a:p>
            <a:pPr algn="ctr">
              <a:defRPr/>
            </a:pPr>
            <a:r>
              <a:rPr lang="en-US" sz="2400" b="1" dirty="0">
                <a:solidFill>
                  <a:prstClr val="white"/>
                </a:solidFill>
                <a:cs typeface="Calibri" panose="020F0502020204030204" pitchFamily="34" charset="0"/>
              </a:rPr>
              <a:t>Bhavyam Ramani</a:t>
            </a:r>
          </a:p>
          <a:p>
            <a:pPr lvl="0" algn="ctr">
              <a:defRPr/>
            </a:pPr>
            <a:r>
              <a:rPr lang="en-US" sz="2400" b="1" dirty="0">
                <a:solidFill>
                  <a:prstClr val="white"/>
                </a:solidFill>
                <a:latin typeface="Frutiger 45 bold"/>
                <a:cs typeface="Calibri" panose="020F0502020204030204" pitchFamily="34" charset="0"/>
              </a:rPr>
              <a:t>D003</a:t>
            </a:r>
          </a:p>
          <a:p>
            <a:pPr lvl="0" algn="ctr">
              <a:defRPr/>
            </a:pPr>
            <a:endParaRPr kumimoji="0" lang="en-US" sz="5400" b="1" i="0" u="none" strike="noStrike" kern="1200" cap="none" spc="0" normalizeH="0" baseline="0" noProof="0" dirty="0">
              <a:ln>
                <a:noFill/>
              </a:ln>
              <a:solidFill>
                <a:prstClr val="white"/>
              </a:solidFill>
              <a:effectLst/>
              <a:uLnTx/>
              <a:uFillTx/>
              <a:latin typeface="Frutiger 45 bold"/>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0E7F5D19-19F4-F87F-17C2-8520612BCFEC}"/>
              </a:ext>
            </a:extLst>
          </p:cNvPr>
          <p:cNvGraphicFramePr>
            <a:graphicFrameLocks noGrp="1"/>
          </p:cNvGraphicFramePr>
          <p:nvPr/>
        </p:nvGraphicFramePr>
        <p:xfrm>
          <a:off x="-47290" y="5501244"/>
          <a:ext cx="12239216" cy="3264833"/>
        </p:xfrm>
        <a:graphic>
          <a:graphicData uri="http://schemas.openxmlformats.org/drawingml/2006/table">
            <a:tbl>
              <a:tblPr firstRow="1" bandRow="1">
                <a:tableStyleId>{5940675A-B579-460E-94D1-54222C63F5DA}</a:tableStyleId>
              </a:tblPr>
              <a:tblGrid>
                <a:gridCol w="6119608">
                  <a:extLst>
                    <a:ext uri="{9D8B030D-6E8A-4147-A177-3AD203B41FA5}">
                      <a16:colId xmlns:a16="http://schemas.microsoft.com/office/drawing/2014/main" val="586572480"/>
                    </a:ext>
                  </a:extLst>
                </a:gridCol>
                <a:gridCol w="6119608">
                  <a:extLst>
                    <a:ext uri="{9D8B030D-6E8A-4147-A177-3AD203B41FA5}">
                      <a16:colId xmlns:a16="http://schemas.microsoft.com/office/drawing/2014/main" val="157907922"/>
                    </a:ext>
                  </a:extLst>
                </a:gridCol>
              </a:tblGrid>
              <a:tr h="1527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Knowledge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                                                                     Implementation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3668230"/>
                  </a:ext>
                </a:extLst>
              </a:tr>
              <a:tr h="1184198">
                <a:tc>
                  <a:txBody>
                    <a:bodyPr/>
                    <a:lstStyle/>
                    <a:p>
                      <a:endParaRPr lang="en-US" dirty="0"/>
                    </a:p>
                    <a:p>
                      <a:endParaRPr lang="en-US" dirty="0"/>
                    </a:p>
                    <a:p>
                      <a:endParaRPr lang="en-US" dirty="0"/>
                    </a:p>
                    <a:p>
                      <a:endParaRPr lang="en-US" dirty="0"/>
                    </a:p>
                    <a:p>
                      <a:endParaRPr lang="en-US" dirty="0"/>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263768"/>
                  </a:ext>
                </a:extLst>
              </a:tr>
            </a:tbl>
          </a:graphicData>
        </a:graphic>
      </p:graphicFrame>
      <p:pic>
        <p:nvPicPr>
          <p:cNvPr id="8" name="Picture 7">
            <a:extLst>
              <a:ext uri="{FF2B5EF4-FFF2-40B4-BE49-F238E27FC236}">
                <a16:creationId xmlns:a16="http://schemas.microsoft.com/office/drawing/2014/main" id="{2715C658-0B94-5B63-55F1-B9B6F645F0D0}"/>
              </a:ext>
            </a:extLst>
          </p:cNvPr>
          <p:cNvPicPr>
            <a:picLocks noChangeAspect="1"/>
          </p:cNvPicPr>
          <p:nvPr/>
        </p:nvPicPr>
        <p:blipFill>
          <a:blip r:embed="rId2"/>
          <a:stretch>
            <a:fillRect/>
          </a:stretch>
        </p:blipFill>
        <p:spPr>
          <a:xfrm>
            <a:off x="9775332" y="5852667"/>
            <a:ext cx="1987468" cy="847417"/>
          </a:xfrm>
          <a:prstGeom prst="rect">
            <a:avLst/>
          </a:prstGeom>
        </p:spPr>
      </p:pic>
      <p:pic>
        <p:nvPicPr>
          <p:cNvPr id="9" name="Picture 2" descr="LTIMindtree - Technology Consulting and Digital Solutions Company">
            <a:extLst>
              <a:ext uri="{FF2B5EF4-FFF2-40B4-BE49-F238E27FC236}">
                <a16:creationId xmlns:a16="http://schemas.microsoft.com/office/drawing/2014/main" id="{B3D78849-E5F7-1DB2-227F-1424458612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0" y="5852667"/>
            <a:ext cx="3886489" cy="86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0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152826C8-CC8A-C3F2-8BBC-8FB46FCA2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8" y="613238"/>
            <a:ext cx="7887043" cy="4893837"/>
          </a:xfrm>
          <a:prstGeom prst="rect">
            <a:avLst/>
          </a:prstGeom>
        </p:spPr>
      </p:pic>
    </p:spTree>
    <p:extLst>
      <p:ext uri="{BB962C8B-B14F-4D97-AF65-F5344CB8AC3E}">
        <p14:creationId xmlns:p14="http://schemas.microsoft.com/office/powerpoint/2010/main" val="342465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different colored bars&#10;&#10;AI-generated content may be incorrect.">
            <a:extLst>
              <a:ext uri="{FF2B5EF4-FFF2-40B4-BE49-F238E27FC236}">
                <a16:creationId xmlns:a16="http://schemas.microsoft.com/office/drawing/2014/main" id="{144BB691-0438-1596-DD07-14CD4711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281" y="399419"/>
            <a:ext cx="7677807" cy="4635272"/>
          </a:xfrm>
          <a:prstGeom prst="rect">
            <a:avLst/>
          </a:prstGeom>
        </p:spPr>
      </p:pic>
      <p:sp>
        <p:nvSpPr>
          <p:cNvPr id="6" name="TextBox 5">
            <a:extLst>
              <a:ext uri="{FF2B5EF4-FFF2-40B4-BE49-F238E27FC236}">
                <a16:creationId xmlns:a16="http://schemas.microsoft.com/office/drawing/2014/main" id="{4B1D2CE3-E9F4-98B1-D549-E1F28C45424D}"/>
              </a:ext>
            </a:extLst>
          </p:cNvPr>
          <p:cNvSpPr txBox="1"/>
          <p:nvPr/>
        </p:nvSpPr>
        <p:spPr>
          <a:xfrm>
            <a:off x="1136668" y="5155324"/>
            <a:ext cx="10641724" cy="1323439"/>
          </a:xfrm>
          <a:prstGeom prst="rect">
            <a:avLst/>
          </a:prstGeom>
          <a:noFill/>
        </p:spPr>
        <p:txBody>
          <a:bodyPr wrap="square" rtlCol="0">
            <a:spAutoFit/>
          </a:bodyPr>
          <a:lstStyle/>
          <a:p>
            <a:pPr marL="457200" lvl="0" indent="-317500">
              <a:buSzPts val="1400"/>
              <a:buChar char="●"/>
            </a:pPr>
            <a:r>
              <a:rPr lang="en" sz="2000" b="1" dirty="0"/>
              <a:t>Churn Distribution based on Gender: </a:t>
            </a:r>
            <a:r>
              <a:rPr lang="en-US" sz="2000" dirty="0"/>
              <a:t>There is almost no difference in the number or percentage of customers who switched their service provider  based  on gender. Both men and women behaved in the same way when it comes to migrating to another service provider.</a:t>
            </a:r>
          </a:p>
          <a:p>
            <a:endParaRPr lang="en-IN" sz="2000" b="1" dirty="0"/>
          </a:p>
        </p:txBody>
      </p:sp>
    </p:spTree>
    <p:extLst>
      <p:ext uri="{BB962C8B-B14F-4D97-AF65-F5344CB8AC3E}">
        <p14:creationId xmlns:p14="http://schemas.microsoft.com/office/powerpoint/2010/main" val="116580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purple circles with black text&#10;&#10;AI-generated content may be incorrect.">
            <a:extLst>
              <a:ext uri="{FF2B5EF4-FFF2-40B4-BE49-F238E27FC236}">
                <a16:creationId xmlns:a16="http://schemas.microsoft.com/office/drawing/2014/main" id="{464015B2-68BA-82AF-0191-1FE6EA6B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071" y="1104575"/>
            <a:ext cx="10259857" cy="4648849"/>
          </a:xfrm>
          <a:prstGeom prst="rect">
            <a:avLst/>
          </a:prstGeom>
        </p:spPr>
      </p:pic>
    </p:spTree>
    <p:extLst>
      <p:ext uri="{BB962C8B-B14F-4D97-AF65-F5344CB8AC3E}">
        <p14:creationId xmlns:p14="http://schemas.microsoft.com/office/powerpoint/2010/main" val="2360192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AI-generated content may be incorrect.">
            <a:extLst>
              <a:ext uri="{FF2B5EF4-FFF2-40B4-BE49-F238E27FC236}">
                <a16:creationId xmlns:a16="http://schemas.microsoft.com/office/drawing/2014/main" id="{DF590766-0F6B-A827-DD12-83204EFCB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131" y="399098"/>
            <a:ext cx="7045378" cy="4526305"/>
          </a:xfrm>
          <a:prstGeom prst="rect">
            <a:avLst/>
          </a:prstGeom>
        </p:spPr>
      </p:pic>
      <p:sp>
        <p:nvSpPr>
          <p:cNvPr id="4" name="TextBox 3">
            <a:extLst>
              <a:ext uri="{FF2B5EF4-FFF2-40B4-BE49-F238E27FC236}">
                <a16:creationId xmlns:a16="http://schemas.microsoft.com/office/drawing/2014/main" id="{8A3B0433-B770-4E67-6B43-D0E8234BB182}"/>
              </a:ext>
            </a:extLst>
          </p:cNvPr>
          <p:cNvSpPr txBox="1"/>
          <p:nvPr/>
        </p:nvSpPr>
        <p:spPr>
          <a:xfrm>
            <a:off x="1199214" y="5036694"/>
            <a:ext cx="1010337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About 75% of customers with Month-to-Month contract opted to move out as compared to 13% of customers with One Year Contract and 3% with Two Year Contract.</a:t>
            </a:r>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177318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text&#10;&#10;AI-generated content may be incorrect.">
            <a:extLst>
              <a:ext uri="{FF2B5EF4-FFF2-40B4-BE49-F238E27FC236}">
                <a16:creationId xmlns:a16="http://schemas.microsoft.com/office/drawing/2014/main" id="{573E2F9B-2839-AA1D-7D51-328D7DCF2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570" y="402880"/>
            <a:ext cx="8164417" cy="4301682"/>
          </a:xfrm>
          <a:prstGeom prst="rect">
            <a:avLst/>
          </a:prstGeom>
        </p:spPr>
      </p:pic>
      <p:sp>
        <p:nvSpPr>
          <p:cNvPr id="2" name="TextBox 1">
            <a:extLst>
              <a:ext uri="{FF2B5EF4-FFF2-40B4-BE49-F238E27FC236}">
                <a16:creationId xmlns:a16="http://schemas.microsoft.com/office/drawing/2014/main" id="{99A57251-DC08-E954-F80D-7903180DDDA7}"/>
              </a:ext>
            </a:extLst>
          </p:cNvPr>
          <p:cNvSpPr txBox="1"/>
          <p:nvPr/>
        </p:nvSpPr>
        <p:spPr>
          <a:xfrm>
            <a:off x="1888761" y="5156617"/>
            <a:ext cx="9009089" cy="1200329"/>
          </a:xfrm>
          <a:prstGeom prst="rect">
            <a:avLst/>
          </a:prstGeom>
          <a:noFill/>
        </p:spPr>
        <p:txBody>
          <a:bodyPr wrap="square" rtlCol="0">
            <a:spAutoFit/>
          </a:bodyPr>
          <a:lstStyle/>
          <a:p>
            <a:pPr marL="457200" lvl="0" indent="-317500">
              <a:buSzPts val="1400"/>
              <a:buChar char="●"/>
            </a:pPr>
            <a:r>
              <a:rPr lang="en-US" dirty="0"/>
              <a:t>33.6% customers prefer payment method as Electronic Check.</a:t>
            </a:r>
          </a:p>
          <a:p>
            <a:pPr marL="457200" lvl="0" indent="-317500">
              <a:buSzPts val="1400"/>
              <a:buChar char="●"/>
            </a:pPr>
            <a:r>
              <a:rPr lang="en-US" dirty="0"/>
              <a:t>22.9% customers prefer payment method as Mailed Check.</a:t>
            </a:r>
          </a:p>
          <a:p>
            <a:pPr marL="457200" lvl="0" indent="-317500">
              <a:buSzPts val="1400"/>
              <a:buChar char="●"/>
            </a:pPr>
            <a:r>
              <a:rPr lang="en-US" dirty="0"/>
              <a:t>21.9% customers prefer payment method as Bank transfer (automatic).</a:t>
            </a:r>
          </a:p>
          <a:p>
            <a:pPr marL="457200" lvl="0" indent="-317500">
              <a:buSzPts val="1400"/>
              <a:buChar char="●"/>
            </a:pPr>
            <a:r>
              <a:rPr lang="en-US" dirty="0"/>
              <a:t>21.6% customers prefer payment method as Credit Card (automatic).</a:t>
            </a:r>
          </a:p>
        </p:txBody>
      </p:sp>
    </p:spTree>
    <p:extLst>
      <p:ext uri="{BB962C8B-B14F-4D97-AF65-F5344CB8AC3E}">
        <p14:creationId xmlns:p14="http://schemas.microsoft.com/office/powerpoint/2010/main" val="784598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ayment method distribution&#10;&#10;AI-generated content may be incorrect.">
            <a:extLst>
              <a:ext uri="{FF2B5EF4-FFF2-40B4-BE49-F238E27FC236}">
                <a16:creationId xmlns:a16="http://schemas.microsoft.com/office/drawing/2014/main" id="{A798D23B-B0CA-DE0B-F515-814498C7D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1" y="420209"/>
            <a:ext cx="7482379" cy="4515753"/>
          </a:xfrm>
          <a:prstGeom prst="rect">
            <a:avLst/>
          </a:prstGeom>
        </p:spPr>
      </p:pic>
      <p:sp>
        <p:nvSpPr>
          <p:cNvPr id="6" name="TextBox 5">
            <a:extLst>
              <a:ext uri="{FF2B5EF4-FFF2-40B4-BE49-F238E27FC236}">
                <a16:creationId xmlns:a16="http://schemas.microsoft.com/office/drawing/2014/main" id="{9FB74180-22A5-9634-7D67-94CBEC4148A0}"/>
              </a:ext>
            </a:extLst>
          </p:cNvPr>
          <p:cNvSpPr txBox="1"/>
          <p:nvPr/>
        </p:nvSpPr>
        <p:spPr>
          <a:xfrm>
            <a:off x="1304145" y="4961745"/>
            <a:ext cx="10538085" cy="1938992"/>
          </a:xfrm>
          <a:prstGeom prst="rect">
            <a:avLst/>
          </a:prstGeom>
          <a:noFill/>
        </p:spPr>
        <p:txBody>
          <a:bodyPr wrap="square" rtlCol="0">
            <a:spAutoFit/>
          </a:bodyPr>
          <a:lstStyle/>
          <a:p>
            <a:pPr marL="457200" lvl="0" indent="-317500">
              <a:buSzPts val="1400"/>
              <a:buChar char="●"/>
            </a:pPr>
            <a:r>
              <a:rPr lang="en" sz="2000" b="1" dirty="0"/>
              <a:t>Customer Payment Method Distribution with respect to Churn: </a:t>
            </a:r>
            <a:r>
              <a:rPr lang="en-US" sz="2000" dirty="0"/>
              <a:t>Major customers who switched to another service were having Electronic Check as Payment method.</a:t>
            </a:r>
          </a:p>
          <a:p>
            <a:pPr marL="457200" lvl="0"/>
            <a:endParaRPr lang="en-US" sz="2000" dirty="0"/>
          </a:p>
          <a:p>
            <a:pPr marL="457200" lvl="0" indent="-317500">
              <a:buSzPts val="1400"/>
              <a:buChar char="●"/>
            </a:pPr>
            <a:r>
              <a:rPr lang="en-US" sz="2000" dirty="0"/>
              <a:t>Customers who opted for Credit card automatic transfer or Bank Automatic transfer and Mailed check as Payment method were less likely to move out.</a:t>
            </a:r>
          </a:p>
          <a:p>
            <a:pPr marL="342900" indent="-342900">
              <a:buFont typeface="Arial" panose="020B0604020202020204" pitchFamily="34" charset="0"/>
              <a:buChar char="•"/>
            </a:pPr>
            <a:endParaRPr lang="en-IN" sz="2000" b="1" dirty="0"/>
          </a:p>
        </p:txBody>
      </p:sp>
    </p:spTree>
    <p:extLst>
      <p:ext uri="{BB962C8B-B14F-4D97-AF65-F5344CB8AC3E}">
        <p14:creationId xmlns:p14="http://schemas.microsoft.com/office/powerpoint/2010/main" val="191556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BD544926-A690-AD26-6077-E22032B92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481" y="402409"/>
            <a:ext cx="8184037" cy="4360347"/>
          </a:xfrm>
          <a:prstGeom prst="rect">
            <a:avLst/>
          </a:prstGeom>
        </p:spPr>
      </p:pic>
      <p:sp>
        <p:nvSpPr>
          <p:cNvPr id="4" name="TextBox 3">
            <a:extLst>
              <a:ext uri="{FF2B5EF4-FFF2-40B4-BE49-F238E27FC236}">
                <a16:creationId xmlns:a16="http://schemas.microsoft.com/office/drawing/2014/main" id="{C7C19BFB-5A3E-FD7F-FD70-D1B28C44C097}"/>
              </a:ext>
            </a:extLst>
          </p:cNvPr>
          <p:cNvSpPr txBox="1"/>
          <p:nvPr/>
        </p:nvSpPr>
        <p:spPr>
          <a:xfrm>
            <a:off x="1013607" y="4919008"/>
            <a:ext cx="10813632" cy="1938992"/>
          </a:xfrm>
          <a:prstGeom prst="rect">
            <a:avLst/>
          </a:prstGeom>
          <a:noFill/>
        </p:spPr>
        <p:txBody>
          <a:bodyPr wrap="square" rtlCol="0">
            <a:spAutoFit/>
          </a:bodyPr>
          <a:lstStyle/>
          <a:p>
            <a:pPr marL="457200" lvl="0" indent="-317500">
              <a:buSzPts val="1400"/>
              <a:buChar char="●"/>
            </a:pPr>
            <a:r>
              <a:rPr lang="en-US" sz="2000" dirty="0"/>
              <a:t>A lot of customers choose the Fiber Optic service and it’s also evident that the customers who use Fiber Optic </a:t>
            </a:r>
            <a:r>
              <a:rPr lang="en-US" sz="2000" dirty="0">
                <a:solidFill>
                  <a:srgbClr val="3C4043"/>
                </a:solidFill>
                <a:highlight>
                  <a:srgbClr val="FFFFFF"/>
                </a:highlight>
              </a:rPr>
              <a:t>have high churn rate, this might suggest a dissatisfaction with this type of internet service.</a:t>
            </a:r>
          </a:p>
          <a:p>
            <a:pPr marL="457200" lvl="0" indent="-314325">
              <a:buClr>
                <a:srgbClr val="3C4043"/>
              </a:buClr>
              <a:buSzPts val="1350"/>
              <a:buChar char="●"/>
            </a:pPr>
            <a:r>
              <a:rPr lang="en-US" sz="2000" dirty="0">
                <a:solidFill>
                  <a:srgbClr val="3C4043"/>
                </a:solidFill>
              </a:rPr>
              <a:t>Customers having DSL service are majority in number and have less churn rate compared to </a:t>
            </a:r>
            <a:r>
              <a:rPr lang="en-US" sz="2000" dirty="0" err="1">
                <a:solidFill>
                  <a:srgbClr val="3C4043"/>
                </a:solidFill>
              </a:rPr>
              <a:t>Fibre</a:t>
            </a:r>
            <a:r>
              <a:rPr lang="en-US" sz="2000" dirty="0">
                <a:solidFill>
                  <a:srgbClr val="3C4043"/>
                </a:solidFill>
              </a:rPr>
              <a:t> optic service.</a:t>
            </a:r>
            <a:endParaRPr lang="en-US" sz="2000" dirty="0">
              <a:solidFill>
                <a:srgbClr val="3C4043"/>
              </a:solidFill>
              <a:highlight>
                <a:srgbClr val="FFFFFF"/>
              </a:highlight>
            </a:endParaRPr>
          </a:p>
          <a:p>
            <a:endParaRPr lang="en-IN" sz="2000" dirty="0"/>
          </a:p>
        </p:txBody>
      </p:sp>
    </p:spTree>
    <p:extLst>
      <p:ext uri="{BB962C8B-B14F-4D97-AF65-F5344CB8AC3E}">
        <p14:creationId xmlns:p14="http://schemas.microsoft.com/office/powerpoint/2010/main" val="1696691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squares">
            <a:extLst>
              <a:ext uri="{FF2B5EF4-FFF2-40B4-BE49-F238E27FC236}">
                <a16:creationId xmlns:a16="http://schemas.microsoft.com/office/drawing/2014/main" id="{19588011-3341-65E7-0653-92C7C9626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20" y="344731"/>
            <a:ext cx="4604274" cy="2724681"/>
          </a:xfrm>
          <a:prstGeom prst="rect">
            <a:avLst/>
          </a:prstGeom>
        </p:spPr>
      </p:pic>
      <p:pic>
        <p:nvPicPr>
          <p:cNvPr id="5" name="Picture 4" descr="A graph of different colored squares">
            <a:extLst>
              <a:ext uri="{FF2B5EF4-FFF2-40B4-BE49-F238E27FC236}">
                <a16:creationId xmlns:a16="http://schemas.microsoft.com/office/drawing/2014/main" id="{458165B6-CDA8-2158-340C-6D16446CA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16" y="3233978"/>
            <a:ext cx="4403084" cy="2724681"/>
          </a:xfrm>
          <a:prstGeom prst="rect">
            <a:avLst/>
          </a:prstGeom>
        </p:spPr>
      </p:pic>
      <p:pic>
        <p:nvPicPr>
          <p:cNvPr id="7" name="Picture 6" descr="A green rectangular shapes with white text">
            <a:extLst>
              <a:ext uri="{FF2B5EF4-FFF2-40B4-BE49-F238E27FC236}">
                <a16:creationId xmlns:a16="http://schemas.microsoft.com/office/drawing/2014/main" id="{628D1AE4-FFE3-5E07-4BD3-B92C954B1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9086"/>
            <a:ext cx="4239179" cy="2724681"/>
          </a:xfrm>
          <a:prstGeom prst="rect">
            <a:avLst/>
          </a:prstGeom>
        </p:spPr>
      </p:pic>
      <p:pic>
        <p:nvPicPr>
          <p:cNvPr id="9" name="Picture 8" descr="A graph of different colored squares">
            <a:extLst>
              <a:ext uri="{FF2B5EF4-FFF2-40B4-BE49-F238E27FC236}">
                <a16:creationId xmlns:a16="http://schemas.microsoft.com/office/drawing/2014/main" id="{02FA08A8-08CB-927D-3385-4BA70F08C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964" y="344763"/>
            <a:ext cx="3637572" cy="2296100"/>
          </a:xfrm>
          <a:prstGeom prst="rect">
            <a:avLst/>
          </a:prstGeom>
        </p:spPr>
      </p:pic>
      <p:pic>
        <p:nvPicPr>
          <p:cNvPr id="11" name="Picture 10" descr="A graph of different colored squares">
            <a:extLst>
              <a:ext uri="{FF2B5EF4-FFF2-40B4-BE49-F238E27FC236}">
                <a16:creationId xmlns:a16="http://schemas.microsoft.com/office/drawing/2014/main" id="{83707A60-7E8A-E315-A182-86629D218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8" y="344731"/>
            <a:ext cx="3892703" cy="2398469"/>
          </a:xfrm>
          <a:prstGeom prst="rect">
            <a:avLst/>
          </a:prstGeom>
        </p:spPr>
      </p:pic>
      <p:pic>
        <p:nvPicPr>
          <p:cNvPr id="13" name="Picture 12" descr="A chart of different colored squares&#10;&#10;AI-generated content may be incorrect.">
            <a:extLst>
              <a:ext uri="{FF2B5EF4-FFF2-40B4-BE49-F238E27FC236}">
                <a16:creationId xmlns:a16="http://schemas.microsoft.com/office/drawing/2014/main" id="{665C14F2-DDD3-4077-BC70-1D6A02DD7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3030" y="3069086"/>
            <a:ext cx="4209561" cy="2724682"/>
          </a:xfrm>
          <a:prstGeom prst="rect">
            <a:avLst/>
          </a:prstGeom>
        </p:spPr>
      </p:pic>
    </p:spTree>
    <p:extLst>
      <p:ext uri="{BB962C8B-B14F-4D97-AF65-F5344CB8AC3E}">
        <p14:creationId xmlns:p14="http://schemas.microsoft.com/office/powerpoint/2010/main" val="861614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green rectangular objects">
            <a:extLst>
              <a:ext uri="{FF2B5EF4-FFF2-40B4-BE49-F238E27FC236}">
                <a16:creationId xmlns:a16="http://schemas.microsoft.com/office/drawing/2014/main" id="{D9EBB668-2BC2-64CD-94AD-AB94AC820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589" y="608652"/>
            <a:ext cx="3567611" cy="2264764"/>
          </a:xfrm>
          <a:prstGeom prst="rect">
            <a:avLst/>
          </a:prstGeom>
        </p:spPr>
      </p:pic>
      <p:pic>
        <p:nvPicPr>
          <p:cNvPr id="5" name="Picture 4" descr="A graph of a distribution of charge">
            <a:extLst>
              <a:ext uri="{FF2B5EF4-FFF2-40B4-BE49-F238E27FC236}">
                <a16:creationId xmlns:a16="http://schemas.microsoft.com/office/drawing/2014/main" id="{68E07D5B-3555-3F18-9F30-61602C352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 y="3220980"/>
            <a:ext cx="3761021" cy="2221422"/>
          </a:xfrm>
          <a:prstGeom prst="rect">
            <a:avLst/>
          </a:prstGeom>
        </p:spPr>
      </p:pic>
      <p:pic>
        <p:nvPicPr>
          <p:cNvPr id="7" name="Picture 6" descr="A graph of a distribution of charge">
            <a:extLst>
              <a:ext uri="{FF2B5EF4-FFF2-40B4-BE49-F238E27FC236}">
                <a16:creationId xmlns:a16="http://schemas.microsoft.com/office/drawing/2014/main" id="{C1BADE36-05D6-EBD7-E9CD-1676E126E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75" y="636365"/>
            <a:ext cx="3866025" cy="2237051"/>
          </a:xfrm>
          <a:prstGeom prst="rect">
            <a:avLst/>
          </a:prstGeom>
        </p:spPr>
      </p:pic>
      <p:pic>
        <p:nvPicPr>
          <p:cNvPr id="9" name="Picture 8" descr="A graph of different colored squares">
            <a:extLst>
              <a:ext uri="{FF2B5EF4-FFF2-40B4-BE49-F238E27FC236}">
                <a16:creationId xmlns:a16="http://schemas.microsoft.com/office/drawing/2014/main" id="{2EDD546D-E1C2-64A7-3430-C41B4787D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0" y="450010"/>
            <a:ext cx="3761021" cy="2770970"/>
          </a:xfrm>
          <a:prstGeom prst="rect">
            <a:avLst/>
          </a:prstGeom>
        </p:spPr>
      </p:pic>
      <p:pic>
        <p:nvPicPr>
          <p:cNvPr id="13" name="Picture 12" descr="A graph of a bar chart">
            <a:extLst>
              <a:ext uri="{FF2B5EF4-FFF2-40B4-BE49-F238E27FC236}">
                <a16:creationId xmlns:a16="http://schemas.microsoft.com/office/drawing/2014/main" id="{4067026B-BDFF-7834-EAA8-241B3B0E63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704" y="3089423"/>
            <a:ext cx="8359855" cy="2566983"/>
          </a:xfrm>
          <a:prstGeom prst="rect">
            <a:avLst/>
          </a:prstGeom>
        </p:spPr>
      </p:pic>
    </p:spTree>
    <p:extLst>
      <p:ext uri="{BB962C8B-B14F-4D97-AF65-F5344CB8AC3E}">
        <p14:creationId xmlns:p14="http://schemas.microsoft.com/office/powerpoint/2010/main" val="195316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letters&#10;&#10;AI-generated content may be incorrect.">
            <a:extLst>
              <a:ext uri="{FF2B5EF4-FFF2-40B4-BE49-F238E27FC236}">
                <a16:creationId xmlns:a16="http://schemas.microsoft.com/office/drawing/2014/main" id="{481F76A3-6FCF-F9EE-033E-9976E1F2F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6" y="633804"/>
            <a:ext cx="12017082" cy="5666591"/>
          </a:xfrm>
          <a:prstGeom prst="rect">
            <a:avLst/>
          </a:prstGeom>
        </p:spPr>
      </p:pic>
    </p:spTree>
    <p:extLst>
      <p:ext uri="{BB962C8B-B14F-4D97-AF65-F5344CB8AC3E}">
        <p14:creationId xmlns:p14="http://schemas.microsoft.com/office/powerpoint/2010/main" val="131882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18EFD-13D1-118F-A8E4-F9E2D3695A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726612-73E0-5A94-F635-3A742DD5BA94}"/>
              </a:ext>
            </a:extLst>
          </p:cNvPr>
          <p:cNvSpPr>
            <a:spLocks noGrp="1"/>
          </p:cNvSpPr>
          <p:nvPr>
            <p:ph type="body" sz="quarter" idx="13"/>
          </p:nvPr>
        </p:nvSpPr>
        <p:spPr>
          <a:xfrm>
            <a:off x="255996" y="1470827"/>
            <a:ext cx="10624338" cy="4142989"/>
          </a:xfrm>
        </p:spPr>
        <p:txBody>
          <a:bodyPr/>
          <a:lstStyle/>
          <a:p>
            <a:r>
              <a:rPr lang="en-IN" b="0" dirty="0">
                <a:solidFill>
                  <a:schemeClr val="tx1"/>
                </a:solidFill>
              </a:rPr>
              <a:t>Customer churn = </a:t>
            </a:r>
            <a:r>
              <a:rPr lang="en-IN" dirty="0">
                <a:solidFill>
                  <a:schemeClr val="tx1"/>
                </a:solidFill>
              </a:rPr>
              <a:t>loss of clients / subscribers. </a:t>
            </a:r>
          </a:p>
          <a:p>
            <a:r>
              <a:rPr lang="en-IN" b="0" dirty="0">
                <a:solidFill>
                  <a:schemeClr val="tx1"/>
                </a:solidFill>
              </a:rPr>
              <a:t>Business </a:t>
            </a:r>
            <a:r>
              <a:rPr lang="en-IN" dirty="0">
                <a:solidFill>
                  <a:schemeClr val="tx1"/>
                </a:solidFill>
              </a:rPr>
              <a:t>lose 5-25 times more </a:t>
            </a:r>
            <a:r>
              <a:rPr lang="en-IN" b="0" dirty="0">
                <a:solidFill>
                  <a:schemeClr val="tx1"/>
                </a:solidFill>
              </a:rPr>
              <a:t>in acquiring new customers Vs </a:t>
            </a:r>
            <a:r>
              <a:rPr lang="en-IN" dirty="0">
                <a:solidFill>
                  <a:schemeClr val="tx1"/>
                </a:solidFill>
              </a:rPr>
              <a:t>retaining old ones</a:t>
            </a:r>
            <a:r>
              <a:rPr lang="en-IN" b="0" dirty="0">
                <a:solidFill>
                  <a:schemeClr val="tx1"/>
                </a:solidFill>
              </a:rPr>
              <a:t>.</a:t>
            </a:r>
            <a:endParaRPr lang="en-IN" dirty="0">
              <a:solidFill>
                <a:schemeClr val="tx1"/>
              </a:solidFill>
            </a:endParaRPr>
          </a:p>
          <a:p>
            <a:r>
              <a:rPr lang="en-IN" b="0" dirty="0">
                <a:solidFill>
                  <a:schemeClr val="tx1"/>
                </a:solidFill>
              </a:rPr>
              <a:t>Traditional Classification misses </a:t>
            </a:r>
            <a:r>
              <a:rPr lang="en-IN" dirty="0">
                <a:solidFill>
                  <a:schemeClr val="tx1"/>
                </a:solidFill>
              </a:rPr>
              <a:t>timing </a:t>
            </a:r>
            <a:r>
              <a:rPr lang="en-IN" b="0" dirty="0">
                <a:solidFill>
                  <a:schemeClr val="tx1"/>
                </a:solidFill>
              </a:rPr>
              <a:t>and </a:t>
            </a:r>
            <a:r>
              <a:rPr lang="en-IN" dirty="0">
                <a:solidFill>
                  <a:schemeClr val="tx1"/>
                </a:solidFill>
              </a:rPr>
              <a:t>actionable insights.</a:t>
            </a:r>
          </a:p>
          <a:p>
            <a:r>
              <a:rPr lang="en-IN" dirty="0">
                <a:solidFill>
                  <a:schemeClr val="tx1"/>
                </a:solidFill>
              </a:rPr>
              <a:t>High churn</a:t>
            </a:r>
            <a:r>
              <a:rPr lang="en-IN" b="0" dirty="0">
                <a:solidFill>
                  <a:schemeClr val="tx1"/>
                </a:solidFill>
              </a:rPr>
              <a:t> causes revenue loss, need to predict </a:t>
            </a:r>
            <a:r>
              <a:rPr lang="en-IN" dirty="0">
                <a:solidFill>
                  <a:schemeClr val="tx1"/>
                </a:solidFill>
              </a:rPr>
              <a:t>WHEN </a:t>
            </a:r>
            <a:r>
              <a:rPr lang="en-IN" b="0" dirty="0">
                <a:solidFill>
                  <a:schemeClr val="tx1"/>
                </a:solidFill>
              </a:rPr>
              <a:t>and </a:t>
            </a:r>
            <a:r>
              <a:rPr lang="en-IN" dirty="0">
                <a:solidFill>
                  <a:schemeClr val="tx1"/>
                </a:solidFill>
              </a:rPr>
              <a:t>WHY </a:t>
            </a:r>
            <a:r>
              <a:rPr lang="en-IN" b="0" dirty="0">
                <a:solidFill>
                  <a:schemeClr val="tx1"/>
                </a:solidFill>
              </a:rPr>
              <a:t>customers leave, not just </a:t>
            </a:r>
            <a:r>
              <a:rPr lang="en-IN" dirty="0">
                <a:solidFill>
                  <a:schemeClr val="tx1"/>
                </a:solidFill>
              </a:rPr>
              <a:t>WHO</a:t>
            </a:r>
            <a:r>
              <a:rPr lang="en-IN" b="0" dirty="0">
                <a:solidFill>
                  <a:schemeClr val="tx1"/>
                </a:solidFill>
              </a:rPr>
              <a:t> leaves.</a:t>
            </a:r>
          </a:p>
          <a:p>
            <a:r>
              <a:rPr lang="en-IN" b="0" dirty="0">
                <a:solidFill>
                  <a:schemeClr val="tx1"/>
                </a:solidFill>
              </a:rPr>
              <a:t>Existing churn models often only give </a:t>
            </a:r>
            <a:r>
              <a:rPr lang="en-IN" dirty="0">
                <a:solidFill>
                  <a:schemeClr val="tx1"/>
                </a:solidFill>
              </a:rPr>
              <a:t>Yes / No </a:t>
            </a:r>
            <a:r>
              <a:rPr lang="en-IN" b="0" dirty="0">
                <a:solidFill>
                  <a:schemeClr val="tx1"/>
                </a:solidFill>
              </a:rPr>
              <a:t>churn outputs.</a:t>
            </a:r>
          </a:p>
          <a:p>
            <a:r>
              <a:rPr lang="en-IN" b="0" dirty="0">
                <a:solidFill>
                  <a:schemeClr val="tx1"/>
                </a:solidFill>
              </a:rPr>
              <a:t>Business lack </a:t>
            </a:r>
            <a:r>
              <a:rPr lang="en-IN" dirty="0">
                <a:solidFill>
                  <a:schemeClr val="tx1"/>
                </a:solidFill>
              </a:rPr>
              <a:t>actionable insights</a:t>
            </a:r>
            <a:r>
              <a:rPr lang="en-IN" b="0" dirty="0">
                <a:solidFill>
                  <a:schemeClr val="tx1"/>
                </a:solidFill>
              </a:rPr>
              <a:t> to retain customers.</a:t>
            </a:r>
          </a:p>
        </p:txBody>
      </p:sp>
      <p:sp>
        <p:nvSpPr>
          <p:cNvPr id="3" name="TextBox 2">
            <a:extLst>
              <a:ext uri="{FF2B5EF4-FFF2-40B4-BE49-F238E27FC236}">
                <a16:creationId xmlns:a16="http://schemas.microsoft.com/office/drawing/2014/main" id="{AB4E3812-AF2F-9DD8-6ECF-C3425146B38F}"/>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Introduction</a:t>
            </a:r>
          </a:p>
        </p:txBody>
      </p:sp>
      <p:cxnSp>
        <p:nvCxnSpPr>
          <p:cNvPr id="5" name="Straight Connector 4">
            <a:extLst>
              <a:ext uri="{FF2B5EF4-FFF2-40B4-BE49-F238E27FC236}">
                <a16:creationId xmlns:a16="http://schemas.microsoft.com/office/drawing/2014/main" id="{A295426A-3395-FE92-30C7-C8A6AC62DE62}"/>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91B1D4-191E-E882-BD37-9FBAED57B57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208818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lines">
            <a:extLst>
              <a:ext uri="{FF2B5EF4-FFF2-40B4-BE49-F238E27FC236}">
                <a16:creationId xmlns:a16="http://schemas.microsoft.com/office/drawing/2014/main" id="{CBB09594-345E-BD7B-CFDF-8E4D2C003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84307"/>
            <a:ext cx="5930684" cy="2544873"/>
          </a:xfrm>
          <a:prstGeom prst="rect">
            <a:avLst/>
          </a:prstGeom>
        </p:spPr>
      </p:pic>
      <p:pic>
        <p:nvPicPr>
          <p:cNvPr id="5" name="Picture 4" descr="A graph with red lines and numbers">
            <a:extLst>
              <a:ext uri="{FF2B5EF4-FFF2-40B4-BE49-F238E27FC236}">
                <a16:creationId xmlns:a16="http://schemas.microsoft.com/office/drawing/2014/main" id="{7702E1CD-81DF-CA16-C53A-4E40BFCE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11708"/>
            <a:ext cx="6030244" cy="2544873"/>
          </a:xfrm>
          <a:prstGeom prst="rect">
            <a:avLst/>
          </a:prstGeom>
        </p:spPr>
      </p:pic>
      <p:pic>
        <p:nvPicPr>
          <p:cNvPr id="7" name="Picture 6" descr="A graph with red lines&#10;&#10;AI-generated content may be incorrect.">
            <a:extLst>
              <a:ext uri="{FF2B5EF4-FFF2-40B4-BE49-F238E27FC236}">
                <a16:creationId xmlns:a16="http://schemas.microsoft.com/office/drawing/2014/main" id="{B9805C1C-0563-A075-409C-C88C71ABD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306"/>
            <a:ext cx="5768900" cy="2544873"/>
          </a:xfrm>
          <a:prstGeom prst="rect">
            <a:avLst/>
          </a:prstGeom>
        </p:spPr>
      </p:pic>
      <p:sp>
        <p:nvSpPr>
          <p:cNvPr id="14" name="TextBox 13">
            <a:extLst>
              <a:ext uri="{FF2B5EF4-FFF2-40B4-BE49-F238E27FC236}">
                <a16:creationId xmlns:a16="http://schemas.microsoft.com/office/drawing/2014/main" id="{9D0A03B9-4005-B60E-2517-CA41838A737E}"/>
              </a:ext>
            </a:extLst>
          </p:cNvPr>
          <p:cNvSpPr txBox="1"/>
          <p:nvPr/>
        </p:nvSpPr>
        <p:spPr>
          <a:xfrm>
            <a:off x="5584577" y="3211709"/>
            <a:ext cx="6805312" cy="2287806"/>
          </a:xfrm>
          <a:prstGeom prst="rect">
            <a:avLst/>
          </a:prstGeom>
          <a:noFill/>
        </p:spPr>
        <p:txBody>
          <a:bodyPr wrap="square" rtlCol="0">
            <a:spAutoFit/>
          </a:bodyPr>
          <a:lstStyle/>
          <a:p>
            <a:pPr marL="457200" lvl="0" indent="-317500">
              <a:lnSpc>
                <a:spcPct val="150000"/>
              </a:lnSpc>
              <a:spcBef>
                <a:spcPts val="1000"/>
              </a:spcBef>
              <a:buSzPts val="1400"/>
              <a:buChar char="●"/>
            </a:pPr>
            <a:r>
              <a:rPr lang="en-US" dirty="0"/>
              <a:t>Used </a:t>
            </a:r>
            <a:r>
              <a:rPr lang="en-US" b="1" dirty="0"/>
              <a:t>Standard Scalar</a:t>
            </a:r>
            <a:r>
              <a:rPr lang="en-US" dirty="0"/>
              <a:t> to scale them down to the same range, since the numerical features are distributed over different value ranges</a:t>
            </a:r>
          </a:p>
          <a:p>
            <a:pPr marL="457200" lvl="0" indent="-317500">
              <a:lnSpc>
                <a:spcPct val="150000"/>
              </a:lnSpc>
              <a:spcBef>
                <a:spcPts val="1000"/>
              </a:spcBef>
              <a:spcAft>
                <a:spcPts val="1000"/>
              </a:spcAft>
              <a:buSzPts val="1400"/>
              <a:buChar char="●"/>
            </a:pPr>
            <a:r>
              <a:rPr lang="en-US" dirty="0"/>
              <a:t>Used </a:t>
            </a:r>
            <a:r>
              <a:rPr lang="en-US" b="1" dirty="0" err="1"/>
              <a:t>train_test_split</a:t>
            </a:r>
            <a:r>
              <a:rPr lang="en-US" dirty="0"/>
              <a:t> to split to the data into train and test sets</a:t>
            </a:r>
          </a:p>
          <a:p>
            <a:endParaRPr lang="en-IN" dirty="0"/>
          </a:p>
        </p:txBody>
      </p:sp>
    </p:spTree>
    <p:extLst>
      <p:ext uri="{BB962C8B-B14F-4D97-AF65-F5344CB8AC3E}">
        <p14:creationId xmlns:p14="http://schemas.microsoft.com/office/powerpoint/2010/main" val="3030811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A642F78-5FA0-2B95-6FD0-F4D056370012}"/>
              </a:ext>
            </a:extLst>
          </p:cNvPr>
          <p:cNvSpPr>
            <a:spLocks noGrp="1"/>
          </p:cNvSpPr>
          <p:nvPr>
            <p:ph type="title"/>
          </p:nvPr>
        </p:nvSpPr>
        <p:spPr>
          <a:xfrm>
            <a:off x="296225" y="469015"/>
            <a:ext cx="10515600" cy="1325563"/>
          </a:xfrm>
        </p:spPr>
        <p:txBody>
          <a:bodyPr/>
          <a:lstStyle/>
          <a:p>
            <a:r>
              <a:rPr lang="en-US" sz="3600" b="1" dirty="0">
                <a:solidFill>
                  <a:schemeClr val="accent1">
                    <a:lumMod val="75000"/>
                  </a:schemeClr>
                </a:solidFill>
                <a:latin typeface="Frutiger 45 bold"/>
              </a:rPr>
              <a:t>Project Timeline And Tasks</a:t>
            </a:r>
          </a:p>
        </p:txBody>
      </p:sp>
      <p:graphicFrame>
        <p:nvGraphicFramePr>
          <p:cNvPr id="4" name="TextBox 1">
            <a:extLst>
              <a:ext uri="{FF2B5EF4-FFF2-40B4-BE49-F238E27FC236}">
                <a16:creationId xmlns:a16="http://schemas.microsoft.com/office/drawing/2014/main" id="{CAA746BB-0521-9E60-5D67-763AD1F827C8}"/>
              </a:ext>
            </a:extLst>
          </p:cNvPr>
          <p:cNvGraphicFramePr/>
          <p:nvPr>
            <p:extLst>
              <p:ext uri="{D42A27DB-BD31-4B8C-83A1-F6EECF244321}">
                <p14:modId xmlns:p14="http://schemas.microsoft.com/office/powerpoint/2010/main" val="556845206"/>
              </p:ext>
            </p:extLst>
          </p:nvPr>
        </p:nvGraphicFramePr>
        <p:xfrm>
          <a:off x="413895" y="1371639"/>
          <a:ext cx="11004446" cy="479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 name="Straight Connector 2">
            <a:extLst>
              <a:ext uri="{FF2B5EF4-FFF2-40B4-BE49-F238E27FC236}">
                <a16:creationId xmlns:a16="http://schemas.microsoft.com/office/drawing/2014/main" id="{9E044C90-CE9C-E39A-9FC4-8DE406CABC85}"/>
              </a:ext>
            </a:extLst>
          </p:cNvPr>
          <p:cNvCxnSpPr>
            <a:cxnSpLocks/>
          </p:cNvCxnSpPr>
          <p:nvPr/>
        </p:nvCxnSpPr>
        <p:spPr>
          <a:xfrm>
            <a:off x="296225" y="1071835"/>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8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graph showing a graph">
            <a:extLst>
              <a:ext uri="{FF2B5EF4-FFF2-40B4-BE49-F238E27FC236}">
                <a16:creationId xmlns:a16="http://schemas.microsoft.com/office/drawing/2014/main" id="{BDBA5BF2-076B-9630-32DA-65C57797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50" y="361637"/>
            <a:ext cx="9247057" cy="6164705"/>
          </a:xfrm>
          <a:prstGeom prst="rect">
            <a:avLst/>
          </a:prstGeom>
        </p:spPr>
      </p:pic>
    </p:spTree>
    <p:extLst>
      <p:ext uri="{BB962C8B-B14F-4D97-AF65-F5344CB8AC3E}">
        <p14:creationId xmlns:p14="http://schemas.microsoft.com/office/powerpoint/2010/main" val="667579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F419-F51F-301F-EA27-30C515A618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B4AC5D-73A7-B40B-BC0D-994EA0CA4EE0}"/>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Implementation (Code)</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7F9C77AB-02D9-5547-E3E2-89F88FDA031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0AE100B-4FBB-B5F2-06DE-638EDDDC141D}"/>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11" name="Picture 10" descr="A screenshot of a computer program">
            <a:extLst>
              <a:ext uri="{FF2B5EF4-FFF2-40B4-BE49-F238E27FC236}">
                <a16:creationId xmlns:a16="http://schemas.microsoft.com/office/drawing/2014/main" id="{F6D9329F-F43D-FCB2-8F86-0B1372642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96" y="1458952"/>
            <a:ext cx="5617299" cy="3940096"/>
          </a:xfrm>
          <a:prstGeom prst="rect">
            <a:avLst/>
          </a:prstGeom>
        </p:spPr>
      </p:pic>
      <p:pic>
        <p:nvPicPr>
          <p:cNvPr id="13" name="Picture 12" descr="A screenshot of a computer code">
            <a:extLst>
              <a:ext uri="{FF2B5EF4-FFF2-40B4-BE49-F238E27FC236}">
                <a16:creationId xmlns:a16="http://schemas.microsoft.com/office/drawing/2014/main" id="{E2030072-8EC1-0CF8-8AB5-ADBF2607A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528" y="1325354"/>
            <a:ext cx="5926476" cy="4207291"/>
          </a:xfrm>
          <a:prstGeom prst="rect">
            <a:avLst/>
          </a:prstGeom>
        </p:spPr>
      </p:pic>
    </p:spTree>
    <p:extLst>
      <p:ext uri="{BB962C8B-B14F-4D97-AF65-F5344CB8AC3E}">
        <p14:creationId xmlns:p14="http://schemas.microsoft.com/office/powerpoint/2010/main" val="329815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code">
            <a:extLst>
              <a:ext uri="{FF2B5EF4-FFF2-40B4-BE49-F238E27FC236}">
                <a16:creationId xmlns:a16="http://schemas.microsoft.com/office/drawing/2014/main" id="{E9B698C4-BE3A-6333-B3B7-3CAC58D54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355" y="778809"/>
            <a:ext cx="8135485" cy="5363323"/>
          </a:xfrm>
          <a:prstGeom prst="rect">
            <a:avLst/>
          </a:prstGeom>
        </p:spPr>
      </p:pic>
    </p:spTree>
    <p:extLst>
      <p:ext uri="{BB962C8B-B14F-4D97-AF65-F5344CB8AC3E}">
        <p14:creationId xmlns:p14="http://schemas.microsoft.com/office/powerpoint/2010/main" val="429373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program">
            <a:extLst>
              <a:ext uri="{FF2B5EF4-FFF2-40B4-BE49-F238E27FC236}">
                <a16:creationId xmlns:a16="http://schemas.microsoft.com/office/drawing/2014/main" id="{AF129F12-EA05-63FD-5A3E-9AC7D509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442" y="542522"/>
            <a:ext cx="7097115" cy="5772956"/>
          </a:xfrm>
          <a:prstGeom prst="rect">
            <a:avLst/>
          </a:prstGeom>
        </p:spPr>
      </p:pic>
      <p:sp>
        <p:nvSpPr>
          <p:cNvPr id="4" name="TextBox 3">
            <a:extLst>
              <a:ext uri="{FF2B5EF4-FFF2-40B4-BE49-F238E27FC236}">
                <a16:creationId xmlns:a16="http://schemas.microsoft.com/office/drawing/2014/main" id="{9807348A-376A-BA1A-F2D6-129B9AD8D4B7}"/>
              </a:ext>
            </a:extLst>
          </p:cNvPr>
          <p:cNvSpPr txBox="1"/>
          <p:nvPr/>
        </p:nvSpPr>
        <p:spPr>
          <a:xfrm>
            <a:off x="344774" y="1094282"/>
            <a:ext cx="2038662" cy="1384995"/>
          </a:xfrm>
          <a:prstGeom prst="rect">
            <a:avLst/>
          </a:prstGeom>
          <a:noFill/>
        </p:spPr>
        <p:txBody>
          <a:bodyPr wrap="square" rtlCol="0">
            <a:spAutoFit/>
          </a:bodyPr>
          <a:lstStyle/>
          <a:p>
            <a:r>
              <a:rPr lang="en-IN" sz="2800" b="1" dirty="0">
                <a:solidFill>
                  <a:schemeClr val="accent1">
                    <a:lumMod val="50000"/>
                  </a:schemeClr>
                </a:solidFill>
              </a:rPr>
              <a:t>Applying SMOTE </a:t>
            </a:r>
            <a:r>
              <a:rPr lang="en-IN" sz="2800" b="1" dirty="0" err="1">
                <a:solidFill>
                  <a:schemeClr val="accent1">
                    <a:lumMod val="50000"/>
                  </a:schemeClr>
                </a:solidFill>
              </a:rPr>
              <a:t>Analyis</a:t>
            </a:r>
            <a:endParaRPr lang="en-IN" sz="2800" b="1" dirty="0">
              <a:solidFill>
                <a:schemeClr val="accent1">
                  <a:lumMod val="50000"/>
                </a:schemeClr>
              </a:solidFill>
            </a:endParaRPr>
          </a:p>
        </p:txBody>
      </p:sp>
    </p:spTree>
    <p:extLst>
      <p:ext uri="{BB962C8B-B14F-4D97-AF65-F5344CB8AC3E}">
        <p14:creationId xmlns:p14="http://schemas.microsoft.com/office/powerpoint/2010/main" val="52168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
            <a:extLst>
              <a:ext uri="{FF2B5EF4-FFF2-40B4-BE49-F238E27FC236}">
                <a16:creationId xmlns:a16="http://schemas.microsoft.com/office/drawing/2014/main" id="{68FFAD76-A941-4F44-4091-C9B979BA4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169" y="438015"/>
            <a:ext cx="6122925" cy="4118489"/>
          </a:xfrm>
          <a:prstGeom prst="rect">
            <a:avLst/>
          </a:prstGeom>
        </p:spPr>
      </p:pic>
      <p:pic>
        <p:nvPicPr>
          <p:cNvPr id="10" name="Picture 9" descr="A screenshot of a computer code&#10;&#10;AI-generated content may be incorrect.">
            <a:extLst>
              <a:ext uri="{FF2B5EF4-FFF2-40B4-BE49-F238E27FC236}">
                <a16:creationId xmlns:a16="http://schemas.microsoft.com/office/drawing/2014/main" id="{99D39F60-1C50-DB4D-B673-D485590B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4" y="557937"/>
            <a:ext cx="4494161" cy="4118488"/>
          </a:xfrm>
          <a:prstGeom prst="rect">
            <a:avLst/>
          </a:prstGeom>
        </p:spPr>
      </p:pic>
      <p:sp>
        <p:nvSpPr>
          <p:cNvPr id="11" name="TextBox 10">
            <a:extLst>
              <a:ext uri="{FF2B5EF4-FFF2-40B4-BE49-F238E27FC236}">
                <a16:creationId xmlns:a16="http://schemas.microsoft.com/office/drawing/2014/main" id="{D23E6332-E17D-A98C-C611-2644F7BFE171}"/>
              </a:ext>
            </a:extLst>
          </p:cNvPr>
          <p:cNvSpPr txBox="1"/>
          <p:nvPr/>
        </p:nvSpPr>
        <p:spPr>
          <a:xfrm>
            <a:off x="1199213" y="5231567"/>
            <a:ext cx="10013430" cy="523220"/>
          </a:xfrm>
          <a:prstGeom prst="rect">
            <a:avLst/>
          </a:prstGeom>
          <a:noFill/>
        </p:spPr>
        <p:txBody>
          <a:bodyPr wrap="square" rtlCol="0">
            <a:spAutoFit/>
          </a:bodyPr>
          <a:lstStyle/>
          <a:p>
            <a:r>
              <a:rPr lang="en-IN" sz="2800" b="1" dirty="0">
                <a:solidFill>
                  <a:schemeClr val="accent1">
                    <a:lumMod val="50000"/>
                  </a:schemeClr>
                </a:solidFill>
              </a:rPr>
              <a:t>Performing SHAP Analysis to understand customer churn reasons</a:t>
            </a:r>
          </a:p>
        </p:txBody>
      </p:sp>
    </p:spTree>
    <p:extLst>
      <p:ext uri="{BB962C8B-B14F-4D97-AF65-F5344CB8AC3E}">
        <p14:creationId xmlns:p14="http://schemas.microsoft.com/office/powerpoint/2010/main" val="156764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CF72778C-85F6-956B-B28B-48F57000D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491" y="687443"/>
            <a:ext cx="7262161" cy="5483114"/>
          </a:xfrm>
          <a:prstGeom prst="rect">
            <a:avLst/>
          </a:prstGeom>
        </p:spPr>
      </p:pic>
      <p:sp>
        <p:nvSpPr>
          <p:cNvPr id="2" name="TextBox 1">
            <a:extLst>
              <a:ext uri="{FF2B5EF4-FFF2-40B4-BE49-F238E27FC236}">
                <a16:creationId xmlns:a16="http://schemas.microsoft.com/office/drawing/2014/main" id="{6DC3A91C-066B-F5D0-3B9E-16923705000C}"/>
              </a:ext>
            </a:extLst>
          </p:cNvPr>
          <p:cNvSpPr txBox="1"/>
          <p:nvPr/>
        </p:nvSpPr>
        <p:spPr>
          <a:xfrm>
            <a:off x="524656" y="944380"/>
            <a:ext cx="3013023" cy="1815882"/>
          </a:xfrm>
          <a:prstGeom prst="rect">
            <a:avLst/>
          </a:prstGeom>
          <a:noFill/>
        </p:spPr>
        <p:txBody>
          <a:bodyPr wrap="square" rtlCol="0">
            <a:spAutoFit/>
          </a:bodyPr>
          <a:lstStyle/>
          <a:p>
            <a:r>
              <a:rPr lang="en-IN" sz="2800" b="1" dirty="0">
                <a:solidFill>
                  <a:schemeClr val="accent1">
                    <a:lumMod val="50000"/>
                  </a:schemeClr>
                </a:solidFill>
              </a:rPr>
              <a:t>Survival Analysis using Kaplan Meier Survival Curves</a:t>
            </a:r>
          </a:p>
        </p:txBody>
      </p:sp>
    </p:spTree>
    <p:extLst>
      <p:ext uri="{BB962C8B-B14F-4D97-AF65-F5344CB8AC3E}">
        <p14:creationId xmlns:p14="http://schemas.microsoft.com/office/powerpoint/2010/main" val="405148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
            <a:extLst>
              <a:ext uri="{FF2B5EF4-FFF2-40B4-BE49-F238E27FC236}">
                <a16:creationId xmlns:a16="http://schemas.microsoft.com/office/drawing/2014/main" id="{BBA433E9-3CAC-7498-6F14-539C4EB56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6811"/>
            <a:ext cx="6586465" cy="4779349"/>
          </a:xfrm>
          <a:prstGeom prst="rect">
            <a:avLst/>
          </a:prstGeom>
        </p:spPr>
      </p:pic>
      <p:pic>
        <p:nvPicPr>
          <p:cNvPr id="5" name="Picture 4" descr="A screenshot of a computer code">
            <a:extLst>
              <a:ext uri="{FF2B5EF4-FFF2-40B4-BE49-F238E27FC236}">
                <a16:creationId xmlns:a16="http://schemas.microsoft.com/office/drawing/2014/main" id="{3A548007-C602-AFA2-E5C0-E8B737F42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258" y="406810"/>
            <a:ext cx="6348248" cy="4360061"/>
          </a:xfrm>
          <a:prstGeom prst="rect">
            <a:avLst/>
          </a:prstGeom>
        </p:spPr>
      </p:pic>
      <p:sp>
        <p:nvSpPr>
          <p:cNvPr id="6" name="TextBox 5">
            <a:extLst>
              <a:ext uri="{FF2B5EF4-FFF2-40B4-BE49-F238E27FC236}">
                <a16:creationId xmlns:a16="http://schemas.microsoft.com/office/drawing/2014/main" id="{A2D28EAA-BE3A-99AD-33F9-72BB045B44E4}"/>
              </a:ext>
            </a:extLst>
          </p:cNvPr>
          <p:cNvSpPr txBox="1"/>
          <p:nvPr/>
        </p:nvSpPr>
        <p:spPr>
          <a:xfrm>
            <a:off x="3013023" y="5606321"/>
            <a:ext cx="7824865" cy="523220"/>
          </a:xfrm>
          <a:prstGeom prst="rect">
            <a:avLst/>
          </a:prstGeom>
          <a:noFill/>
        </p:spPr>
        <p:txBody>
          <a:bodyPr wrap="square" rtlCol="0">
            <a:spAutoFit/>
          </a:bodyPr>
          <a:lstStyle/>
          <a:p>
            <a:r>
              <a:rPr lang="en-IN" sz="2800" b="1" dirty="0">
                <a:solidFill>
                  <a:schemeClr val="accent1">
                    <a:lumMod val="50000"/>
                  </a:schemeClr>
                </a:solidFill>
              </a:rPr>
              <a:t>Customer Segmentation Using Clustering</a:t>
            </a:r>
          </a:p>
        </p:txBody>
      </p:sp>
    </p:spTree>
    <p:extLst>
      <p:ext uri="{BB962C8B-B14F-4D97-AF65-F5344CB8AC3E}">
        <p14:creationId xmlns:p14="http://schemas.microsoft.com/office/powerpoint/2010/main" val="3121748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CBC3B-078B-016F-E56F-29A9D4700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387" y="1032743"/>
            <a:ext cx="4785657" cy="5352846"/>
          </a:xfrm>
          <a:prstGeom prst="rect">
            <a:avLst/>
          </a:prstGeom>
        </p:spPr>
      </p:pic>
      <p:pic>
        <p:nvPicPr>
          <p:cNvPr id="12" name="Picture 11" descr="A screenshot of a computer">
            <a:extLst>
              <a:ext uri="{FF2B5EF4-FFF2-40B4-BE49-F238E27FC236}">
                <a16:creationId xmlns:a16="http://schemas.microsoft.com/office/drawing/2014/main" id="{BC145C09-78B7-68E8-7409-3A5F84618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6" y="1095109"/>
            <a:ext cx="5912733" cy="2081288"/>
          </a:xfrm>
          <a:prstGeom prst="rect">
            <a:avLst/>
          </a:prstGeom>
        </p:spPr>
      </p:pic>
      <p:pic>
        <p:nvPicPr>
          <p:cNvPr id="13" name="Picture 12" descr="A screenshot of a computer">
            <a:extLst>
              <a:ext uri="{FF2B5EF4-FFF2-40B4-BE49-F238E27FC236}">
                <a16:creationId xmlns:a16="http://schemas.microsoft.com/office/drawing/2014/main" id="{41B72B1E-E3D5-D61F-A8E2-7487DF614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00" y="3681603"/>
            <a:ext cx="5720044" cy="2180766"/>
          </a:xfrm>
          <a:prstGeom prst="rect">
            <a:avLst/>
          </a:prstGeom>
        </p:spPr>
      </p:pic>
      <p:sp>
        <p:nvSpPr>
          <p:cNvPr id="14" name="TextBox 13">
            <a:extLst>
              <a:ext uri="{FF2B5EF4-FFF2-40B4-BE49-F238E27FC236}">
                <a16:creationId xmlns:a16="http://schemas.microsoft.com/office/drawing/2014/main" id="{134C17F8-907C-EFE4-2877-4666104D0F0B}"/>
              </a:ext>
            </a:extLst>
          </p:cNvPr>
          <p:cNvSpPr txBox="1"/>
          <p:nvPr/>
        </p:nvSpPr>
        <p:spPr>
          <a:xfrm>
            <a:off x="211064" y="472411"/>
            <a:ext cx="7523860" cy="523220"/>
          </a:xfrm>
          <a:prstGeom prst="rect">
            <a:avLst/>
          </a:prstGeom>
          <a:noFill/>
        </p:spPr>
        <p:txBody>
          <a:bodyPr wrap="square" rtlCol="0">
            <a:spAutoFit/>
          </a:bodyPr>
          <a:lstStyle/>
          <a:p>
            <a:r>
              <a:rPr lang="en-IN" sz="2800" b="1" dirty="0">
                <a:solidFill>
                  <a:schemeClr val="accent1">
                    <a:lumMod val="50000"/>
                  </a:schemeClr>
                </a:solidFill>
              </a:rPr>
              <a:t>Initial Output (without hyperparameter tuning)</a:t>
            </a:r>
          </a:p>
        </p:txBody>
      </p:sp>
    </p:spTree>
    <p:extLst>
      <p:ext uri="{BB962C8B-B14F-4D97-AF65-F5344CB8AC3E}">
        <p14:creationId xmlns:p14="http://schemas.microsoft.com/office/powerpoint/2010/main" val="33750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235D-73A1-0B84-0745-6B97432CB0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D551BF-43EB-C049-6D3B-4D17D5775294}"/>
              </a:ext>
            </a:extLst>
          </p:cNvPr>
          <p:cNvSpPr>
            <a:spLocks noGrp="1"/>
          </p:cNvSpPr>
          <p:nvPr>
            <p:ph type="body" sz="quarter" idx="13"/>
          </p:nvPr>
        </p:nvSpPr>
        <p:spPr>
          <a:xfrm>
            <a:off x="420887" y="1357505"/>
            <a:ext cx="10624338" cy="4142989"/>
          </a:xfrm>
        </p:spPr>
        <p:txBody>
          <a:bodyPr/>
          <a:lstStyle/>
          <a:p>
            <a:r>
              <a:rPr lang="en-US" b="0" dirty="0">
                <a:solidFill>
                  <a:schemeClr val="tx1"/>
                </a:solidFill>
              </a:rPr>
              <a:t>Predict </a:t>
            </a:r>
            <a:r>
              <a:rPr lang="en-US" dirty="0">
                <a:solidFill>
                  <a:schemeClr val="tx1"/>
                </a:solidFill>
              </a:rPr>
              <a:t>churn probability </a:t>
            </a:r>
            <a:r>
              <a:rPr lang="en-US" b="0" dirty="0">
                <a:solidFill>
                  <a:schemeClr val="tx1"/>
                </a:solidFill>
              </a:rPr>
              <a:t>(Yes/No) using </a:t>
            </a:r>
            <a:r>
              <a:rPr lang="en-US" dirty="0">
                <a:solidFill>
                  <a:schemeClr val="tx1"/>
                </a:solidFill>
              </a:rPr>
              <a:t>ML classification models.</a:t>
            </a:r>
          </a:p>
          <a:p>
            <a:r>
              <a:rPr lang="en-US" b="0" dirty="0">
                <a:solidFill>
                  <a:schemeClr val="tx1"/>
                </a:solidFill>
              </a:rPr>
              <a:t>Predict </a:t>
            </a:r>
            <a:r>
              <a:rPr lang="en-US" dirty="0">
                <a:solidFill>
                  <a:schemeClr val="tx1"/>
                </a:solidFill>
              </a:rPr>
              <a:t>time-to-churn</a:t>
            </a:r>
            <a:r>
              <a:rPr lang="en-US" b="0" dirty="0">
                <a:solidFill>
                  <a:schemeClr val="tx1"/>
                </a:solidFill>
              </a:rPr>
              <a:t> using </a:t>
            </a:r>
            <a:r>
              <a:rPr lang="en-US" dirty="0">
                <a:solidFill>
                  <a:schemeClr val="tx1"/>
                </a:solidFill>
              </a:rPr>
              <a:t>survival analysis.</a:t>
            </a:r>
            <a:endParaRPr lang="en-US" b="0" dirty="0">
              <a:solidFill>
                <a:schemeClr val="tx1"/>
              </a:solidFill>
            </a:endParaRPr>
          </a:p>
          <a:p>
            <a:r>
              <a:rPr lang="en-US" b="0" dirty="0">
                <a:solidFill>
                  <a:schemeClr val="tx1"/>
                </a:solidFill>
              </a:rPr>
              <a:t>Identify </a:t>
            </a:r>
            <a:r>
              <a:rPr lang="en-US" dirty="0">
                <a:solidFill>
                  <a:schemeClr val="tx1"/>
                </a:solidFill>
              </a:rPr>
              <a:t>Top-5 churn reasons </a:t>
            </a:r>
            <a:r>
              <a:rPr lang="en-US" b="0" dirty="0">
                <a:solidFill>
                  <a:schemeClr val="tx1"/>
                </a:solidFill>
              </a:rPr>
              <a:t>per customer with feature attribution.</a:t>
            </a:r>
          </a:p>
          <a:p>
            <a:r>
              <a:rPr lang="en-US" b="0" dirty="0">
                <a:solidFill>
                  <a:schemeClr val="tx1"/>
                </a:solidFill>
              </a:rPr>
              <a:t>Estimate </a:t>
            </a:r>
            <a:r>
              <a:rPr lang="en-US" dirty="0">
                <a:solidFill>
                  <a:schemeClr val="tx1"/>
                </a:solidFill>
              </a:rPr>
              <a:t>Customer Lifetime Value (CLV) </a:t>
            </a:r>
            <a:r>
              <a:rPr lang="en-US" b="0" dirty="0">
                <a:solidFill>
                  <a:schemeClr val="tx1"/>
                </a:solidFill>
              </a:rPr>
              <a:t>from </a:t>
            </a:r>
            <a:r>
              <a:rPr lang="en-US" dirty="0">
                <a:solidFill>
                  <a:schemeClr val="tx1"/>
                </a:solidFill>
              </a:rPr>
              <a:t>survival probabilities.</a:t>
            </a:r>
          </a:p>
          <a:p>
            <a:r>
              <a:rPr lang="en-US" b="0" dirty="0">
                <a:solidFill>
                  <a:schemeClr val="tx1"/>
                </a:solidFill>
              </a:rPr>
              <a:t>Provide personalized </a:t>
            </a:r>
            <a:r>
              <a:rPr lang="en-US" dirty="0">
                <a:solidFill>
                  <a:schemeClr val="tx1"/>
                </a:solidFill>
              </a:rPr>
              <a:t>retention recommendations</a:t>
            </a:r>
            <a:r>
              <a:rPr lang="en-US" b="0" dirty="0">
                <a:solidFill>
                  <a:schemeClr val="tx1"/>
                </a:solidFill>
              </a:rPr>
              <a:t>.</a:t>
            </a:r>
          </a:p>
          <a:p>
            <a:r>
              <a:rPr lang="en-US" b="0" dirty="0">
                <a:solidFill>
                  <a:schemeClr val="tx1"/>
                </a:solidFill>
              </a:rPr>
              <a:t>Enable </a:t>
            </a:r>
            <a:r>
              <a:rPr lang="en-US" dirty="0">
                <a:solidFill>
                  <a:schemeClr val="tx1"/>
                </a:solidFill>
              </a:rPr>
              <a:t>customer segmentation.</a:t>
            </a:r>
            <a:endParaRPr lang="en-US" b="0" dirty="0">
              <a:solidFill>
                <a:schemeClr val="tx1"/>
              </a:solidFill>
            </a:endParaRPr>
          </a:p>
          <a:p>
            <a:r>
              <a:rPr lang="en-US" b="0" dirty="0">
                <a:solidFill>
                  <a:schemeClr val="tx1"/>
                </a:solidFill>
              </a:rPr>
              <a:t>Build an </a:t>
            </a:r>
            <a:r>
              <a:rPr lang="en-US" dirty="0">
                <a:solidFill>
                  <a:schemeClr val="tx1"/>
                </a:solidFill>
              </a:rPr>
              <a:t>interactive UI</a:t>
            </a:r>
            <a:r>
              <a:rPr lang="en-US" b="0" dirty="0">
                <a:solidFill>
                  <a:schemeClr val="tx1"/>
                </a:solidFill>
              </a:rPr>
              <a:t> for </a:t>
            </a:r>
            <a:r>
              <a:rPr lang="en-US" dirty="0">
                <a:solidFill>
                  <a:schemeClr val="tx1"/>
                </a:solidFill>
              </a:rPr>
              <a:t>churn risk</a:t>
            </a:r>
            <a:r>
              <a:rPr lang="en-US" b="0" dirty="0">
                <a:solidFill>
                  <a:schemeClr val="tx1"/>
                </a:solidFill>
              </a:rPr>
              <a:t>, </a:t>
            </a:r>
            <a:r>
              <a:rPr lang="en-US" dirty="0">
                <a:solidFill>
                  <a:schemeClr val="tx1"/>
                </a:solidFill>
              </a:rPr>
              <a:t>reasons</a:t>
            </a:r>
            <a:r>
              <a:rPr lang="en-US" b="0" dirty="0">
                <a:solidFill>
                  <a:schemeClr val="tx1"/>
                </a:solidFill>
              </a:rPr>
              <a:t>, and </a:t>
            </a:r>
            <a:r>
              <a:rPr lang="en-US" dirty="0">
                <a:solidFill>
                  <a:schemeClr val="tx1"/>
                </a:solidFill>
              </a:rPr>
              <a:t>retention strategies.</a:t>
            </a:r>
          </a:p>
          <a:p>
            <a:r>
              <a:rPr lang="en-US" b="0" dirty="0">
                <a:solidFill>
                  <a:schemeClr val="tx1"/>
                </a:solidFill>
              </a:rPr>
              <a:t>Ensure </a:t>
            </a:r>
            <a:r>
              <a:rPr lang="en-US" dirty="0">
                <a:solidFill>
                  <a:schemeClr val="tx1"/>
                </a:solidFill>
              </a:rPr>
              <a:t>scalable</a:t>
            </a:r>
            <a:r>
              <a:rPr lang="en-US" b="0" dirty="0">
                <a:solidFill>
                  <a:schemeClr val="tx1"/>
                </a:solidFill>
              </a:rPr>
              <a:t>, </a:t>
            </a:r>
            <a:r>
              <a:rPr lang="en-US" dirty="0">
                <a:solidFill>
                  <a:schemeClr val="tx1"/>
                </a:solidFill>
              </a:rPr>
              <a:t>reproducible deployment </a:t>
            </a:r>
            <a:r>
              <a:rPr lang="en-US" b="0" dirty="0">
                <a:solidFill>
                  <a:schemeClr val="tx1"/>
                </a:solidFill>
              </a:rPr>
              <a:t>with </a:t>
            </a:r>
            <a:r>
              <a:rPr lang="en-US" b="0" dirty="0" err="1">
                <a:solidFill>
                  <a:schemeClr val="tx1"/>
                </a:solidFill>
              </a:rPr>
              <a:t>MLOps</a:t>
            </a:r>
            <a:r>
              <a:rPr lang="en-US" b="0" dirty="0">
                <a:solidFill>
                  <a:schemeClr val="tx1"/>
                </a:solidFill>
              </a:rPr>
              <a:t>.</a:t>
            </a:r>
            <a:endParaRPr lang="en-IN" dirty="0">
              <a:solidFill>
                <a:schemeClr val="tx1"/>
              </a:solidFill>
            </a:endParaRPr>
          </a:p>
        </p:txBody>
      </p:sp>
      <p:sp>
        <p:nvSpPr>
          <p:cNvPr id="3" name="TextBox 2">
            <a:extLst>
              <a:ext uri="{FF2B5EF4-FFF2-40B4-BE49-F238E27FC236}">
                <a16:creationId xmlns:a16="http://schemas.microsoft.com/office/drawing/2014/main" id="{72FF40D3-B05A-88C3-591F-882A93FC9918}"/>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Project Objectives</a:t>
            </a:r>
          </a:p>
        </p:txBody>
      </p:sp>
      <p:cxnSp>
        <p:nvCxnSpPr>
          <p:cNvPr id="5" name="Straight Connector 4">
            <a:extLst>
              <a:ext uri="{FF2B5EF4-FFF2-40B4-BE49-F238E27FC236}">
                <a16:creationId xmlns:a16="http://schemas.microsoft.com/office/drawing/2014/main" id="{12740D4D-2363-70E1-0E6E-1BDDA8C33C8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452DD5-D934-4955-F39B-2109AC72692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17394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a:extLst>
              <a:ext uri="{FF2B5EF4-FFF2-40B4-BE49-F238E27FC236}">
                <a16:creationId xmlns:a16="http://schemas.microsoft.com/office/drawing/2014/main" id="{D5675010-A958-7D82-2A75-701626753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45" y="1233181"/>
            <a:ext cx="9916909" cy="4391638"/>
          </a:xfrm>
          <a:prstGeom prst="rect">
            <a:avLst/>
          </a:prstGeom>
        </p:spPr>
      </p:pic>
      <p:sp>
        <p:nvSpPr>
          <p:cNvPr id="5" name="TextBox 4">
            <a:extLst>
              <a:ext uri="{FF2B5EF4-FFF2-40B4-BE49-F238E27FC236}">
                <a16:creationId xmlns:a16="http://schemas.microsoft.com/office/drawing/2014/main" id="{A9E2B1E3-E48B-88D9-E454-AB44CC7342D8}"/>
              </a:ext>
            </a:extLst>
          </p:cNvPr>
          <p:cNvSpPr txBox="1"/>
          <p:nvPr/>
        </p:nvSpPr>
        <p:spPr>
          <a:xfrm>
            <a:off x="629587" y="539646"/>
            <a:ext cx="5906124" cy="523220"/>
          </a:xfrm>
          <a:prstGeom prst="rect">
            <a:avLst/>
          </a:prstGeom>
          <a:noFill/>
        </p:spPr>
        <p:txBody>
          <a:bodyPr wrap="square" rtlCol="0">
            <a:spAutoFit/>
          </a:bodyPr>
          <a:lstStyle/>
          <a:p>
            <a:r>
              <a:rPr lang="en-IN" sz="2800" b="1" dirty="0">
                <a:solidFill>
                  <a:schemeClr val="accent1">
                    <a:lumMod val="50000"/>
                  </a:schemeClr>
                </a:solidFill>
              </a:rPr>
              <a:t>Output (with </a:t>
            </a:r>
            <a:r>
              <a:rPr lang="en-IN" sz="2800" b="1" dirty="0" err="1">
                <a:solidFill>
                  <a:schemeClr val="accent1">
                    <a:lumMod val="50000"/>
                  </a:schemeClr>
                </a:solidFill>
              </a:rPr>
              <a:t>GridSearch</a:t>
            </a:r>
            <a:r>
              <a:rPr lang="en-IN" sz="2800" b="1" dirty="0">
                <a:solidFill>
                  <a:schemeClr val="accent1">
                    <a:lumMod val="50000"/>
                  </a:schemeClr>
                </a:solidFill>
              </a:rPr>
              <a:t> CV)</a:t>
            </a:r>
          </a:p>
        </p:txBody>
      </p:sp>
    </p:spTree>
    <p:extLst>
      <p:ext uri="{BB962C8B-B14F-4D97-AF65-F5344CB8AC3E}">
        <p14:creationId xmlns:p14="http://schemas.microsoft.com/office/powerpoint/2010/main" val="397683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code&#10;&#10;AI-generated content may be incorrect.">
            <a:extLst>
              <a:ext uri="{FF2B5EF4-FFF2-40B4-BE49-F238E27FC236}">
                <a16:creationId xmlns:a16="http://schemas.microsoft.com/office/drawing/2014/main" id="{0C8A4826-0A67-5D95-2FE1-1E1FF3DE3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54" y="824506"/>
            <a:ext cx="11332148" cy="1259127"/>
          </a:xfrm>
          <a:prstGeom prst="rect">
            <a:avLst/>
          </a:prstGeom>
        </p:spPr>
      </p:pic>
      <p:sp>
        <p:nvSpPr>
          <p:cNvPr id="2" name="TextBox 1">
            <a:extLst>
              <a:ext uri="{FF2B5EF4-FFF2-40B4-BE49-F238E27FC236}">
                <a16:creationId xmlns:a16="http://schemas.microsoft.com/office/drawing/2014/main" id="{112EE97E-F07B-2B16-A354-0FE0B941598F}"/>
              </a:ext>
            </a:extLst>
          </p:cNvPr>
          <p:cNvSpPr txBox="1"/>
          <p:nvPr/>
        </p:nvSpPr>
        <p:spPr>
          <a:xfrm>
            <a:off x="524654" y="2606377"/>
            <a:ext cx="6325849" cy="1938992"/>
          </a:xfrm>
          <a:prstGeom prst="rect">
            <a:avLst/>
          </a:prstGeom>
          <a:noFill/>
        </p:spPr>
        <p:txBody>
          <a:bodyPr wrap="square" rtlCol="0">
            <a:spAutoFit/>
          </a:bodyPr>
          <a:lstStyle/>
          <a:p>
            <a:r>
              <a:rPr lang="en-US" sz="2400" dirty="0"/>
              <a:t>We improved recall to 92% by:</a:t>
            </a:r>
          </a:p>
          <a:p>
            <a:pPr marL="285750" indent="-285750">
              <a:buFont typeface="Arial" panose="020B0604020202020204" pitchFamily="34" charset="0"/>
              <a:buChar char="•"/>
            </a:pPr>
            <a:r>
              <a:rPr lang="en-US" sz="2400" dirty="0"/>
              <a:t>Leveraging categorical features like Contract and </a:t>
            </a:r>
            <a:r>
              <a:rPr lang="en-US" sz="2400" dirty="0" err="1"/>
              <a:t>InternetService</a:t>
            </a:r>
            <a:r>
              <a:rPr lang="en-US" sz="2400" dirty="0"/>
              <a:t> directly.</a:t>
            </a:r>
          </a:p>
          <a:p>
            <a:pPr marL="285750" indent="-285750">
              <a:buFont typeface="Arial" panose="020B0604020202020204" pitchFamily="34" charset="0"/>
              <a:buChar char="•"/>
            </a:pPr>
            <a:r>
              <a:rPr lang="en-US" sz="2400" dirty="0"/>
              <a:t>Taking advantage of </a:t>
            </a:r>
            <a:r>
              <a:rPr lang="en-US" sz="2400" dirty="0" err="1"/>
              <a:t>CatBoost’s</a:t>
            </a:r>
            <a:r>
              <a:rPr lang="en-US" sz="2400" dirty="0"/>
              <a:t> handling of class imbalance.</a:t>
            </a:r>
            <a:endParaRPr lang="en-IN" sz="2400" dirty="0"/>
          </a:p>
        </p:txBody>
      </p:sp>
    </p:spTree>
    <p:extLst>
      <p:ext uri="{BB962C8B-B14F-4D97-AF65-F5344CB8AC3E}">
        <p14:creationId xmlns:p14="http://schemas.microsoft.com/office/powerpoint/2010/main" val="3543449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C363A94B-38EA-FC06-C30D-DB6AB2CB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091" y="1000588"/>
            <a:ext cx="5521386" cy="4141039"/>
          </a:xfrm>
          <a:prstGeom prst="rect">
            <a:avLst/>
          </a:prstGeom>
        </p:spPr>
      </p:pic>
      <p:pic>
        <p:nvPicPr>
          <p:cNvPr id="5" name="Picture 4" descr="A diagram of a customer cluster">
            <a:extLst>
              <a:ext uri="{FF2B5EF4-FFF2-40B4-BE49-F238E27FC236}">
                <a16:creationId xmlns:a16="http://schemas.microsoft.com/office/drawing/2014/main" id="{E75B82C7-16AB-64B3-A624-383F24B6A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13" y="1000588"/>
            <a:ext cx="5521387" cy="4141040"/>
          </a:xfrm>
          <a:prstGeom prst="rect">
            <a:avLst/>
          </a:prstGeom>
        </p:spPr>
      </p:pic>
      <p:sp>
        <p:nvSpPr>
          <p:cNvPr id="6" name="TextBox 5">
            <a:extLst>
              <a:ext uri="{FF2B5EF4-FFF2-40B4-BE49-F238E27FC236}">
                <a16:creationId xmlns:a16="http://schemas.microsoft.com/office/drawing/2014/main" id="{746BA479-31FD-78D8-6CFA-318E73172334}"/>
              </a:ext>
            </a:extLst>
          </p:cNvPr>
          <p:cNvSpPr txBox="1"/>
          <p:nvPr/>
        </p:nvSpPr>
        <p:spPr>
          <a:xfrm>
            <a:off x="4332158" y="5426439"/>
            <a:ext cx="8289561" cy="523220"/>
          </a:xfrm>
          <a:prstGeom prst="rect">
            <a:avLst/>
          </a:prstGeom>
          <a:noFill/>
        </p:spPr>
        <p:txBody>
          <a:bodyPr wrap="square" rtlCol="0">
            <a:spAutoFit/>
          </a:bodyPr>
          <a:lstStyle/>
          <a:p>
            <a:r>
              <a:rPr lang="en-IN" sz="2800" b="1" dirty="0">
                <a:solidFill>
                  <a:schemeClr val="accent1">
                    <a:lumMod val="50000"/>
                  </a:schemeClr>
                </a:solidFill>
              </a:rPr>
              <a:t>Clustering Output</a:t>
            </a:r>
          </a:p>
        </p:txBody>
      </p:sp>
    </p:spTree>
    <p:extLst>
      <p:ext uri="{BB962C8B-B14F-4D97-AF65-F5344CB8AC3E}">
        <p14:creationId xmlns:p14="http://schemas.microsoft.com/office/powerpoint/2010/main" val="372140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AI-generated content may be incorrect.">
            <a:extLst>
              <a:ext uri="{FF2B5EF4-FFF2-40B4-BE49-F238E27FC236}">
                <a16:creationId xmlns:a16="http://schemas.microsoft.com/office/drawing/2014/main" id="{B6770BC4-5998-23F5-4748-B826940F0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701" y="528398"/>
            <a:ext cx="2861677" cy="2682822"/>
          </a:xfrm>
          <a:prstGeom prst="rect">
            <a:avLst/>
          </a:prstGeom>
        </p:spPr>
      </p:pic>
      <p:pic>
        <p:nvPicPr>
          <p:cNvPr id="5" name="Picture 4" descr="A graph of blue and white text&#10;&#10;AI-generated content may be incorrect.">
            <a:extLst>
              <a:ext uri="{FF2B5EF4-FFF2-40B4-BE49-F238E27FC236}">
                <a16:creationId xmlns:a16="http://schemas.microsoft.com/office/drawing/2014/main" id="{97C6AE26-416E-047E-587D-AADA9AB86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858" y="943847"/>
            <a:ext cx="4361952" cy="4089330"/>
          </a:xfrm>
          <a:prstGeom prst="rect">
            <a:avLst/>
          </a:prstGeom>
        </p:spPr>
      </p:pic>
      <p:pic>
        <p:nvPicPr>
          <p:cNvPr id="7" name="Picture 6" descr="A line graph with blue and pink dots&#10;&#10;AI-generated content may be incorrect.">
            <a:extLst>
              <a:ext uri="{FF2B5EF4-FFF2-40B4-BE49-F238E27FC236}">
                <a16:creationId xmlns:a16="http://schemas.microsoft.com/office/drawing/2014/main" id="{2B32B1CC-17D4-25AE-9D36-9335AC972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79011"/>
            <a:ext cx="3694301" cy="2462867"/>
          </a:xfrm>
          <a:prstGeom prst="rect">
            <a:avLst/>
          </a:prstGeom>
        </p:spPr>
      </p:pic>
      <p:pic>
        <p:nvPicPr>
          <p:cNvPr id="9" name="Picture 8" descr="A graph of a payment method&#10;&#10;AI-generated content may be incorrect.">
            <a:extLst>
              <a:ext uri="{FF2B5EF4-FFF2-40B4-BE49-F238E27FC236}">
                <a16:creationId xmlns:a16="http://schemas.microsoft.com/office/drawing/2014/main" id="{9F82EA71-8E05-BB4B-AD8A-164063F20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144" y="3379011"/>
            <a:ext cx="3802714" cy="2535142"/>
          </a:xfrm>
          <a:prstGeom prst="rect">
            <a:avLst/>
          </a:prstGeom>
        </p:spPr>
      </p:pic>
      <p:pic>
        <p:nvPicPr>
          <p:cNvPr id="11" name="Picture 10" descr="A graph of a number of dots&#10;&#10;AI-generated content may be incorrect.">
            <a:extLst>
              <a:ext uri="{FF2B5EF4-FFF2-40B4-BE49-F238E27FC236}">
                <a16:creationId xmlns:a16="http://schemas.microsoft.com/office/drawing/2014/main" id="{ECFA755E-5219-7C5D-022D-56E717543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8398"/>
            <a:ext cx="4024234" cy="2682822"/>
          </a:xfrm>
          <a:prstGeom prst="rect">
            <a:avLst/>
          </a:prstGeom>
        </p:spPr>
      </p:pic>
      <p:sp>
        <p:nvSpPr>
          <p:cNvPr id="12" name="TextBox 11">
            <a:extLst>
              <a:ext uri="{FF2B5EF4-FFF2-40B4-BE49-F238E27FC236}">
                <a16:creationId xmlns:a16="http://schemas.microsoft.com/office/drawing/2014/main" id="{80B2EF1E-0C32-77C1-6A4D-012DCFD6BC29}"/>
              </a:ext>
            </a:extLst>
          </p:cNvPr>
          <p:cNvSpPr txBox="1"/>
          <p:nvPr/>
        </p:nvSpPr>
        <p:spPr>
          <a:xfrm>
            <a:off x="5054779" y="6045002"/>
            <a:ext cx="5134905" cy="523220"/>
          </a:xfrm>
          <a:prstGeom prst="rect">
            <a:avLst/>
          </a:prstGeom>
          <a:noFill/>
        </p:spPr>
        <p:txBody>
          <a:bodyPr wrap="square" rtlCol="0">
            <a:spAutoFit/>
          </a:bodyPr>
          <a:lstStyle/>
          <a:p>
            <a:r>
              <a:rPr lang="en-IN" sz="2800" dirty="0">
                <a:solidFill>
                  <a:schemeClr val="accent1">
                    <a:lumMod val="50000"/>
                  </a:schemeClr>
                </a:solidFill>
              </a:rPr>
              <a:t>SHAP Analysis</a:t>
            </a:r>
          </a:p>
        </p:txBody>
      </p:sp>
    </p:spTree>
    <p:extLst>
      <p:ext uri="{BB962C8B-B14F-4D97-AF65-F5344CB8AC3E}">
        <p14:creationId xmlns:p14="http://schemas.microsoft.com/office/powerpoint/2010/main" val="244613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3D5A772-9FF0-FA9B-31DC-CA3D212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699" y="1098581"/>
            <a:ext cx="8902602" cy="5002415"/>
          </a:xfrm>
          <a:prstGeom prst="rect">
            <a:avLst/>
          </a:prstGeom>
        </p:spPr>
      </p:pic>
      <p:sp>
        <p:nvSpPr>
          <p:cNvPr id="6" name="TextBox 5">
            <a:extLst>
              <a:ext uri="{FF2B5EF4-FFF2-40B4-BE49-F238E27FC236}">
                <a16:creationId xmlns:a16="http://schemas.microsoft.com/office/drawing/2014/main" id="{1A71AB53-5B22-3DAA-D850-783CF5C68D88}"/>
              </a:ext>
            </a:extLst>
          </p:cNvPr>
          <p:cNvSpPr txBox="1"/>
          <p:nvPr/>
        </p:nvSpPr>
        <p:spPr>
          <a:xfrm>
            <a:off x="269822" y="382968"/>
            <a:ext cx="5936105" cy="523220"/>
          </a:xfrm>
          <a:prstGeom prst="rect">
            <a:avLst/>
          </a:prstGeom>
          <a:noFill/>
        </p:spPr>
        <p:txBody>
          <a:bodyPr wrap="square" rtlCol="0">
            <a:spAutoFit/>
          </a:bodyPr>
          <a:lstStyle/>
          <a:p>
            <a:r>
              <a:rPr lang="en-IN" sz="2800" b="1" dirty="0">
                <a:solidFill>
                  <a:schemeClr val="accent1">
                    <a:lumMod val="50000"/>
                  </a:schemeClr>
                </a:solidFill>
              </a:rPr>
              <a:t>User Interface &amp; Output</a:t>
            </a:r>
          </a:p>
        </p:txBody>
      </p:sp>
    </p:spTree>
    <p:extLst>
      <p:ext uri="{BB962C8B-B14F-4D97-AF65-F5344CB8AC3E}">
        <p14:creationId xmlns:p14="http://schemas.microsoft.com/office/powerpoint/2010/main" val="766442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rectangle and a rectangle&#10;&#10;AI-generated content may be incorrect.">
            <a:extLst>
              <a:ext uri="{FF2B5EF4-FFF2-40B4-BE49-F238E27FC236}">
                <a16:creationId xmlns:a16="http://schemas.microsoft.com/office/drawing/2014/main" id="{95F1FB45-A129-B36B-DD8C-3AE4F6C97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364" y="2014954"/>
            <a:ext cx="6781224" cy="2328525"/>
          </a:xfrm>
          <a:prstGeom prst="rect">
            <a:avLst/>
          </a:prstGeom>
        </p:spPr>
      </p:pic>
      <p:pic>
        <p:nvPicPr>
          <p:cNvPr id="3" name="Picture 2" descr="A graph of a customer retention&#10;&#10;AI-generated content may be incorrect.">
            <a:extLst>
              <a:ext uri="{FF2B5EF4-FFF2-40B4-BE49-F238E27FC236}">
                <a16:creationId xmlns:a16="http://schemas.microsoft.com/office/drawing/2014/main" id="{7EF04884-0722-5931-803D-39CCBCA8B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33" y="846143"/>
            <a:ext cx="4986531" cy="3620925"/>
          </a:xfrm>
          <a:prstGeom prst="rect">
            <a:avLst/>
          </a:prstGeom>
        </p:spPr>
      </p:pic>
    </p:spTree>
    <p:extLst>
      <p:ext uri="{BB962C8B-B14F-4D97-AF65-F5344CB8AC3E}">
        <p14:creationId xmlns:p14="http://schemas.microsoft.com/office/powerpoint/2010/main" val="700944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2EBBF-0EFC-B927-651A-E96197337C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DAD955-12F8-2CAB-02A2-767BB079ABD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Pipeline structure</a:t>
            </a:r>
          </a:p>
        </p:txBody>
      </p:sp>
      <p:cxnSp>
        <p:nvCxnSpPr>
          <p:cNvPr id="5" name="Straight Connector 4">
            <a:extLst>
              <a:ext uri="{FF2B5EF4-FFF2-40B4-BE49-F238E27FC236}">
                <a16:creationId xmlns:a16="http://schemas.microsoft.com/office/drawing/2014/main" id="{DFF2DD7F-1B0B-1107-670E-80891FC1180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F14A8C0-2E81-ADF6-8A11-26AFC68D4ABB}"/>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9" name="Picture 8" descr="A diagram of a software development process">
            <a:extLst>
              <a:ext uri="{FF2B5EF4-FFF2-40B4-BE49-F238E27FC236}">
                <a16:creationId xmlns:a16="http://schemas.microsoft.com/office/drawing/2014/main" id="{BFC89415-2DF7-D1E8-567B-12DCCA554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728" y="1234636"/>
            <a:ext cx="7858793" cy="5286081"/>
          </a:xfrm>
          <a:prstGeom prst="rect">
            <a:avLst/>
          </a:prstGeom>
        </p:spPr>
      </p:pic>
    </p:spTree>
    <p:extLst>
      <p:ext uri="{BB962C8B-B14F-4D97-AF65-F5344CB8AC3E}">
        <p14:creationId xmlns:p14="http://schemas.microsoft.com/office/powerpoint/2010/main" val="148973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lvl="0">
              <a:defRPr/>
            </a:pPr>
            <a:r>
              <a:rPr lang="en-US" sz="3600" b="1" dirty="0">
                <a:solidFill>
                  <a:srgbClr val="5B9BD5">
                    <a:lumMod val="50000"/>
                  </a:srgbClr>
                </a:solidFill>
              </a:rPr>
              <a:t>Approach/Algorithms/Tools</a:t>
            </a:r>
            <a:endPar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5CD5B67-3503-60B5-8469-F3C3191D84D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4A0452-2CB8-E4C6-FAC7-ECD109C50CE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graphicFrame>
        <p:nvGraphicFramePr>
          <p:cNvPr id="6" name="Table 5">
            <a:extLst>
              <a:ext uri="{FF2B5EF4-FFF2-40B4-BE49-F238E27FC236}">
                <a16:creationId xmlns:a16="http://schemas.microsoft.com/office/drawing/2014/main" id="{5527C3AE-23BD-AC05-40BC-F98242B970A0}"/>
              </a:ext>
            </a:extLst>
          </p:cNvPr>
          <p:cNvGraphicFramePr>
            <a:graphicFrameLocks noGrp="1"/>
          </p:cNvGraphicFramePr>
          <p:nvPr>
            <p:extLst>
              <p:ext uri="{D42A27DB-BD31-4B8C-83A1-F6EECF244321}">
                <p14:modId xmlns:p14="http://schemas.microsoft.com/office/powerpoint/2010/main" val="2680944993"/>
              </p:ext>
            </p:extLst>
          </p:nvPr>
        </p:nvGraphicFramePr>
        <p:xfrm>
          <a:off x="802676" y="1234637"/>
          <a:ext cx="7996548" cy="24877713"/>
        </p:xfrm>
        <a:graphic>
          <a:graphicData uri="http://schemas.openxmlformats.org/drawingml/2006/table">
            <a:tbl>
              <a:tblPr firstRow="1" bandRow="1">
                <a:effectLst/>
                <a:tableStyleId>{5C22544A-7EE6-4342-B048-85BDC9FD1C3A}</a:tableStyleId>
              </a:tblPr>
              <a:tblGrid>
                <a:gridCol w="3998274">
                  <a:extLst>
                    <a:ext uri="{9D8B030D-6E8A-4147-A177-3AD203B41FA5}">
                      <a16:colId xmlns:a16="http://schemas.microsoft.com/office/drawing/2014/main" val="2931363057"/>
                    </a:ext>
                  </a:extLst>
                </a:gridCol>
                <a:gridCol w="3998274">
                  <a:extLst>
                    <a:ext uri="{9D8B030D-6E8A-4147-A177-3AD203B41FA5}">
                      <a16:colId xmlns:a16="http://schemas.microsoft.com/office/drawing/2014/main" val="994621776"/>
                    </a:ext>
                  </a:extLst>
                </a:gridCol>
              </a:tblGrid>
              <a:tr h="21827569">
                <a:tc>
                  <a:txBody>
                    <a:bodyPr/>
                    <a:lstStyle/>
                    <a:p>
                      <a:r>
                        <a:rPr lang="en-IN" sz="2000" b="1" dirty="0">
                          <a:solidFill>
                            <a:schemeClr val="tx1"/>
                          </a:solidFill>
                        </a:rPr>
                        <a:t>Category</a:t>
                      </a:r>
                    </a:p>
                    <a:p>
                      <a:endParaRPr lang="en-IN" b="1" dirty="0">
                        <a:solidFill>
                          <a:schemeClr val="tx1"/>
                        </a:solidFill>
                      </a:endParaRPr>
                    </a:p>
                    <a:p>
                      <a:r>
                        <a:rPr lang="en-IN" b="1" dirty="0">
                          <a:solidFill>
                            <a:schemeClr val="tx1"/>
                          </a:solidFill>
                        </a:rPr>
                        <a:t>Programming</a:t>
                      </a:r>
                    </a:p>
                    <a:p>
                      <a:endParaRPr lang="en-IN" b="0" dirty="0">
                        <a:solidFill>
                          <a:schemeClr val="tx1"/>
                        </a:solidFill>
                      </a:endParaRPr>
                    </a:p>
                    <a:p>
                      <a:endParaRPr lang="en-IN" b="1" dirty="0">
                        <a:solidFill>
                          <a:schemeClr val="tx1"/>
                        </a:solidFill>
                      </a:endParaRPr>
                    </a:p>
                    <a:p>
                      <a:r>
                        <a:rPr lang="en-IN" b="1" dirty="0">
                          <a:solidFill>
                            <a:schemeClr val="tx1"/>
                          </a:solidFill>
                        </a:rPr>
                        <a:t>AI / ML</a:t>
                      </a:r>
                    </a:p>
                    <a:p>
                      <a:endParaRPr lang="en-IN" b="0" dirty="0">
                        <a:solidFill>
                          <a:schemeClr val="tx1"/>
                        </a:solidFill>
                      </a:endParaRPr>
                    </a:p>
                    <a:p>
                      <a:endParaRPr lang="en-IN" b="0" dirty="0">
                        <a:solidFill>
                          <a:schemeClr val="tx1"/>
                        </a:solidFill>
                      </a:endParaRPr>
                    </a:p>
                    <a:p>
                      <a:endParaRPr lang="en-IN" b="1" dirty="0">
                        <a:solidFill>
                          <a:schemeClr val="tx1"/>
                        </a:solidFill>
                      </a:endParaRPr>
                    </a:p>
                    <a:p>
                      <a:r>
                        <a:rPr lang="en-IN" b="1" dirty="0">
                          <a:solidFill>
                            <a:schemeClr val="tx1"/>
                          </a:solidFill>
                        </a:rPr>
                        <a:t>Visualization</a:t>
                      </a:r>
                    </a:p>
                    <a:p>
                      <a:endParaRPr lang="en-IN" b="0" dirty="0">
                        <a:solidFill>
                          <a:schemeClr val="tx1"/>
                        </a:solidFill>
                      </a:endParaRPr>
                    </a:p>
                    <a:p>
                      <a:r>
                        <a:rPr lang="en-IN" b="1" dirty="0">
                          <a:solidFill>
                            <a:schemeClr val="tx1"/>
                          </a:solidFill>
                        </a:rPr>
                        <a:t>Experiment Tracking</a:t>
                      </a:r>
                    </a:p>
                    <a:p>
                      <a:endParaRPr lang="en-IN" b="1" dirty="0">
                        <a:solidFill>
                          <a:schemeClr val="tx1"/>
                        </a:solidFill>
                      </a:endParaRPr>
                    </a:p>
                    <a:p>
                      <a:r>
                        <a:rPr lang="en-IN" b="1" dirty="0">
                          <a:solidFill>
                            <a:schemeClr val="tx1"/>
                          </a:solidFill>
                        </a:rPr>
                        <a:t>Web Interface (UI)</a:t>
                      </a:r>
                    </a:p>
                    <a:p>
                      <a:endParaRPr lang="en-IN" b="0" dirty="0">
                        <a:solidFill>
                          <a:schemeClr val="tx1"/>
                        </a:solidFill>
                      </a:endParaRPr>
                    </a:p>
                    <a:p>
                      <a:endParaRPr lang="en-IN" b="1" dirty="0">
                        <a:solidFill>
                          <a:schemeClr val="tx1"/>
                        </a:solidFill>
                      </a:endParaRPr>
                    </a:p>
                    <a:p>
                      <a:endParaRPr lang="en-IN" b="1" dirty="0">
                        <a:solidFill>
                          <a:schemeClr val="tx1"/>
                        </a:solidFill>
                      </a:endParaRPr>
                    </a:p>
                    <a:p>
                      <a:r>
                        <a:rPr lang="en-IN" b="1" dirty="0">
                          <a:solidFill>
                            <a:schemeClr val="tx1"/>
                          </a:solidFill>
                        </a:rPr>
                        <a:t>Deployment</a:t>
                      </a: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b="1" dirty="0">
                          <a:solidFill>
                            <a:schemeClr val="tx1"/>
                          </a:solidFill>
                        </a:rPr>
                        <a:t>Tools / Tech Stack</a:t>
                      </a:r>
                    </a:p>
                    <a:p>
                      <a:endParaRPr lang="en-IN" b="0" dirty="0">
                        <a:solidFill>
                          <a:schemeClr val="tx1"/>
                        </a:solidFill>
                      </a:endParaRPr>
                    </a:p>
                    <a:p>
                      <a:r>
                        <a:rPr lang="en-IN" b="0" dirty="0">
                          <a:solidFill>
                            <a:schemeClr val="tx1"/>
                          </a:solidFill>
                        </a:rPr>
                        <a:t>Python, </a:t>
                      </a:r>
                      <a:r>
                        <a:rPr lang="en-IN" b="0" dirty="0" err="1">
                          <a:solidFill>
                            <a:schemeClr val="tx1"/>
                          </a:solidFill>
                        </a:rPr>
                        <a:t>Jupyter</a:t>
                      </a:r>
                      <a:r>
                        <a:rPr lang="en-IN" b="0" dirty="0">
                          <a:solidFill>
                            <a:schemeClr val="tx1"/>
                          </a:solidFill>
                        </a:rPr>
                        <a:t> Notebook, </a:t>
                      </a:r>
                      <a:r>
                        <a:rPr lang="en-IN" b="0" dirty="0" err="1">
                          <a:solidFill>
                            <a:schemeClr val="tx1"/>
                          </a:solidFill>
                        </a:rPr>
                        <a:t>FastAPI</a:t>
                      </a:r>
                      <a:r>
                        <a:rPr lang="en-IN" b="0" dirty="0">
                          <a:solidFill>
                            <a:schemeClr val="tx1"/>
                          </a:solidFill>
                        </a:rPr>
                        <a:t>, </a:t>
                      </a:r>
                      <a:r>
                        <a:rPr lang="en-IN" b="0" dirty="0" err="1">
                          <a:solidFill>
                            <a:schemeClr val="tx1"/>
                          </a:solidFill>
                        </a:rPr>
                        <a:t>Streamlit</a:t>
                      </a:r>
                      <a:endParaRPr lang="en-IN" b="0" dirty="0">
                        <a:solidFill>
                          <a:schemeClr val="tx1"/>
                        </a:solidFill>
                      </a:endParaRPr>
                    </a:p>
                    <a:p>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Scikit‑learn; </a:t>
                      </a:r>
                      <a:r>
                        <a:rPr lang="en-IN" b="0" dirty="0" err="1">
                          <a:solidFill>
                            <a:schemeClr val="tx1"/>
                          </a:solidFill>
                        </a:rPr>
                        <a:t>XGBoost</a:t>
                      </a:r>
                      <a:r>
                        <a:rPr lang="en-IN" b="0" dirty="0">
                          <a:solidFill>
                            <a:schemeClr val="tx1"/>
                          </a:solidFill>
                        </a:rPr>
                        <a:t>; </a:t>
                      </a:r>
                      <a:r>
                        <a:rPr lang="en-IN" b="0" dirty="0" err="1">
                          <a:solidFill>
                            <a:schemeClr val="tx1"/>
                          </a:solidFill>
                        </a:rPr>
                        <a:t>LightGBM,Logistic</a:t>
                      </a:r>
                      <a:r>
                        <a:rPr lang="en-IN" b="0" dirty="0">
                          <a:solidFill>
                            <a:schemeClr val="tx1"/>
                          </a:solidFill>
                        </a:rPr>
                        <a:t> Regression (Kaplan–Meier, Cox PH), </a:t>
                      </a:r>
                      <a:r>
                        <a:rPr lang="en-IN" b="0" dirty="0" err="1">
                          <a:solidFill>
                            <a:schemeClr val="tx1"/>
                          </a:solidFill>
                        </a:rPr>
                        <a:t>PySurvival</a:t>
                      </a:r>
                      <a:r>
                        <a:rPr lang="en-IN" b="0" dirty="0">
                          <a:solidFill>
                            <a:schemeClr val="tx1"/>
                          </a:solidFill>
                        </a:rPr>
                        <a:t>; </a:t>
                      </a:r>
                      <a:r>
                        <a:rPr lang="en-IN" b="0" dirty="0" err="1">
                          <a:solidFill>
                            <a:schemeClr val="tx1"/>
                          </a:solidFill>
                        </a:rPr>
                        <a:t>PyTorch</a:t>
                      </a:r>
                      <a:r>
                        <a:rPr lang="en-IN" b="0" dirty="0">
                          <a:solidFill>
                            <a:schemeClr val="tx1"/>
                          </a:solidFill>
                        </a:rPr>
                        <a:t> (</a:t>
                      </a:r>
                      <a:r>
                        <a:rPr lang="en-IN" b="0" dirty="0" err="1">
                          <a:solidFill>
                            <a:schemeClr val="tx1"/>
                          </a:solidFill>
                        </a:rPr>
                        <a:t>DeepSurv</a:t>
                      </a:r>
                      <a:r>
                        <a:rPr lang="en-IN" b="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Matplotlib, Seaborn, </a:t>
                      </a:r>
                      <a:r>
                        <a:rPr lang="en-IN" b="0" dirty="0" err="1">
                          <a:solidFill>
                            <a:schemeClr val="tx1"/>
                          </a:solidFill>
                        </a:rPr>
                        <a:t>Plotly</a:t>
                      </a:r>
                      <a:r>
                        <a:rPr lang="en-IN" b="0" dirty="0">
                          <a:solidFill>
                            <a:schemeClr val="tx1"/>
                          </a:solidFill>
                        </a:rPr>
                        <a:t>, SHAP, </a:t>
                      </a:r>
                      <a:r>
                        <a:rPr lang="en-IN" b="0" dirty="0" err="1">
                          <a:solidFill>
                            <a:schemeClr val="tx1"/>
                          </a:solidFill>
                        </a:rPr>
                        <a:t>PowerBI</a:t>
                      </a: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MLflow</a:t>
                      </a:r>
                      <a:r>
                        <a:rPr lang="en-IN" b="0" dirty="0">
                          <a:solidFill>
                            <a:schemeClr val="tx1"/>
                          </a:solidFill>
                        </a:rPr>
                        <a:t> / Weights &amp;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Streamlit</a:t>
                      </a:r>
                      <a:r>
                        <a:rPr lang="en-IN" b="0" dirty="0">
                          <a:solidFill>
                            <a:schemeClr val="tx1"/>
                          </a:solidFill>
                        </a:rPr>
                        <a:t> (frontend); </a:t>
                      </a:r>
                      <a:r>
                        <a:rPr lang="en-IN" b="0" dirty="0" err="1">
                          <a:solidFill>
                            <a:schemeClr val="tx1"/>
                          </a:solidFill>
                        </a:rPr>
                        <a:t>FastAPI</a:t>
                      </a:r>
                      <a:r>
                        <a:rPr lang="en-IN" b="0" dirty="0">
                          <a:solidFill>
                            <a:schemeClr val="tx1"/>
                          </a:solidFill>
                        </a:rPr>
                        <a:t> (backend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Docker, GitHub Actions (CI/CD), AWS / GCP / Azure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226871"/>
                  </a:ext>
                </a:extLst>
              </a:tr>
              <a:tr h="381268">
                <a:tc>
                  <a:txBody>
                    <a:bodyPr/>
                    <a:lstStyle/>
                    <a:p>
                      <a:endParaRPr lang="en-IN" b="0" dirty="0">
                        <a:solidFill>
                          <a:schemeClr val="tx1"/>
                        </a:solidFill>
                      </a:endParaRPr>
                    </a:p>
                  </a:txBody>
                  <a:tcPr>
                    <a:lnT w="38100" cmpd="sng">
                      <a:noFill/>
                    </a:lnT>
                  </a:tcPr>
                </a:tc>
                <a:tc>
                  <a:txBody>
                    <a:bodyPr/>
                    <a:lstStyle/>
                    <a:p>
                      <a:endParaRPr lang="en-IN" b="0">
                        <a:solidFill>
                          <a:schemeClr val="tx1"/>
                        </a:solidFill>
                      </a:endParaRPr>
                    </a:p>
                  </a:txBody>
                  <a:tcPr>
                    <a:lnT w="38100" cmpd="sng">
                      <a:noFill/>
                    </a:lnT>
                  </a:tcPr>
                </a:tc>
                <a:extLst>
                  <a:ext uri="{0D108BD9-81ED-4DB2-BD59-A6C34878D82A}">
                    <a16:rowId xmlns:a16="http://schemas.microsoft.com/office/drawing/2014/main" val="1272683750"/>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522790880"/>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797017345"/>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380157781"/>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725874424"/>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361555294"/>
                  </a:ext>
                </a:extLst>
              </a:tr>
              <a:tr h="381268">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500557977"/>
                  </a:ext>
                </a:extLst>
              </a:tr>
              <a:tr h="381268">
                <a:tc>
                  <a:txBody>
                    <a:bodyPr/>
                    <a:lstStyle/>
                    <a:p>
                      <a:endParaRPr lang="en-IN" b="0">
                        <a:solidFill>
                          <a:schemeClr val="tx1"/>
                        </a:solidFill>
                      </a:endParaRPr>
                    </a:p>
                  </a:txBody>
                  <a:tcPr/>
                </a:tc>
                <a:tc>
                  <a:txBody>
                    <a:bodyPr/>
                    <a:lstStyle/>
                    <a:p>
                      <a:endParaRPr lang="en-IN" b="0" dirty="0">
                        <a:solidFill>
                          <a:schemeClr val="tx1"/>
                        </a:solidFill>
                      </a:endParaRPr>
                    </a:p>
                  </a:txBody>
                  <a:tcPr/>
                </a:tc>
                <a:extLst>
                  <a:ext uri="{0D108BD9-81ED-4DB2-BD59-A6C34878D82A}">
                    <a16:rowId xmlns:a16="http://schemas.microsoft.com/office/drawing/2014/main" val="3937017377"/>
                  </a:ext>
                </a:extLst>
              </a:tr>
            </a:tbl>
          </a:graphicData>
        </a:graphic>
      </p:graphicFrame>
    </p:spTree>
    <p:extLst>
      <p:ext uri="{BB962C8B-B14F-4D97-AF65-F5344CB8AC3E}">
        <p14:creationId xmlns:p14="http://schemas.microsoft.com/office/powerpoint/2010/main" val="118736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lvl="0">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References</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221164-7940-3B34-A613-28A74A63E0F7}"/>
              </a:ext>
            </a:extLst>
          </p:cNvPr>
          <p:cNvSpPr txBox="1"/>
          <p:nvPr/>
        </p:nvSpPr>
        <p:spPr>
          <a:xfrm>
            <a:off x="6093893" y="57036"/>
            <a:ext cx="6098107" cy="646331"/>
          </a:xfrm>
          <a:prstGeom prst="rect">
            <a:avLst/>
          </a:prstGeom>
          <a:noFill/>
        </p:spPr>
        <p:txBody>
          <a:bodyPr wrap="square" rtlCol="0">
            <a:spAutoFit/>
          </a:bodyPr>
          <a:lstStyle/>
          <a:p>
            <a:pPr algn="r"/>
            <a:r>
              <a:rPr lang="en-US" b="1" i="1" dirty="0">
                <a:solidFill>
                  <a:srgbClr val="FFFFFF"/>
                </a:solidFill>
              </a:rPr>
              <a:t>Project Title -  Calibri body 18</a:t>
            </a:r>
          </a:p>
          <a:p>
            <a:pPr algn="r"/>
            <a:endParaRPr lang="en-US" dirty="0"/>
          </a:p>
        </p:txBody>
      </p:sp>
      <p:sp>
        <p:nvSpPr>
          <p:cNvPr id="9" name="Text Placeholder 8">
            <a:extLst>
              <a:ext uri="{FF2B5EF4-FFF2-40B4-BE49-F238E27FC236}">
                <a16:creationId xmlns:a16="http://schemas.microsoft.com/office/drawing/2014/main" id="{BEB9BBE0-067C-0B13-28E6-430DDECC80D2}"/>
              </a:ext>
            </a:extLst>
          </p:cNvPr>
          <p:cNvSpPr>
            <a:spLocks noGrp="1"/>
          </p:cNvSpPr>
          <p:nvPr>
            <p:ph type="body" sz="quarter" idx="13"/>
          </p:nvPr>
        </p:nvSpPr>
        <p:spPr>
          <a:xfrm>
            <a:off x="420888" y="1489454"/>
            <a:ext cx="10624338" cy="444565"/>
          </a:xfrm>
        </p:spPr>
        <p:txBody>
          <a:bodyPr/>
          <a:lstStyle/>
          <a:p>
            <a:r>
              <a:rPr lang="en-IN" b="0" dirty="0">
                <a:solidFill>
                  <a:schemeClr val="tx1"/>
                </a:solidFill>
              </a:rPr>
              <a:t>Katzman et al., '</a:t>
            </a:r>
            <a:r>
              <a:rPr lang="en-IN" b="0" dirty="0" err="1">
                <a:solidFill>
                  <a:schemeClr val="tx1"/>
                </a:solidFill>
              </a:rPr>
              <a:t>DeepSurv</a:t>
            </a:r>
            <a:r>
              <a:rPr lang="en-IN" b="0" dirty="0">
                <a:solidFill>
                  <a:schemeClr val="tx1"/>
                </a:solidFill>
              </a:rPr>
              <a:t>' (BMC Med Res </a:t>
            </a:r>
            <a:r>
              <a:rPr lang="en-IN" b="0" dirty="0" err="1">
                <a:solidFill>
                  <a:schemeClr val="tx1"/>
                </a:solidFill>
              </a:rPr>
              <a:t>Methodol</a:t>
            </a:r>
            <a:r>
              <a:rPr lang="en-IN" b="0" dirty="0">
                <a:solidFill>
                  <a:schemeClr val="tx1"/>
                </a:solidFill>
              </a:rPr>
              <a:t>, 2018): Deep neural net extension of Cox PH for personalized risk. (Use for </a:t>
            </a:r>
            <a:r>
              <a:rPr lang="en-IN" b="0" dirty="0" err="1">
                <a:solidFill>
                  <a:schemeClr val="tx1"/>
                </a:solidFill>
              </a:rPr>
              <a:t>DeepSurv</a:t>
            </a:r>
            <a:r>
              <a:rPr lang="en-IN" b="0" dirty="0">
                <a:solidFill>
                  <a:schemeClr val="tx1"/>
                </a:solidFill>
              </a:rPr>
              <a:t> methodology)</a:t>
            </a:r>
          </a:p>
          <a:p>
            <a:r>
              <a:rPr lang="en-IN" b="0" dirty="0">
                <a:solidFill>
                  <a:schemeClr val="tx1"/>
                </a:solidFill>
              </a:rPr>
              <a:t>Singh, 'Survival-based predictive analytics for customer churn' (2024 thesis): Evaluates classical and neural survival models for churn prediction (useful comparison &amp; evaluation metrics).</a:t>
            </a:r>
          </a:p>
          <a:p>
            <a:r>
              <a:rPr lang="en-IN" b="0" dirty="0">
                <a:solidFill>
                  <a:schemeClr val="tx1"/>
                </a:solidFill>
              </a:rPr>
              <a:t>Additional resources: Databricks survival analysis accelerator; ACM paper on deep survival analysis for churn.</a:t>
            </a:r>
          </a:p>
          <a:p>
            <a:r>
              <a:rPr lang="en-IN" b="0" dirty="0">
                <a:solidFill>
                  <a:schemeClr val="tx1"/>
                </a:solidFill>
              </a:rPr>
              <a:t>Industry sources: Netflix, AXA, Swiss Re, </a:t>
            </a:r>
            <a:r>
              <a:rPr lang="en-IN" b="0" dirty="0" err="1">
                <a:solidFill>
                  <a:schemeClr val="tx1"/>
                </a:solidFill>
              </a:rPr>
              <a:t>Allkenso</a:t>
            </a:r>
            <a:r>
              <a:rPr lang="en-IN" b="0" dirty="0">
                <a:solidFill>
                  <a:schemeClr val="tx1"/>
                </a:solidFill>
              </a:rPr>
              <a:t>, Pfizer</a:t>
            </a:r>
          </a:p>
          <a:p>
            <a:r>
              <a:rPr lang="en-IN" b="0" dirty="0">
                <a:solidFill>
                  <a:schemeClr val="tx1"/>
                </a:solidFill>
              </a:rPr>
              <a:t>Data Source: https://www.kaggle.com/datasets/blastchar/telco-customer-churn</a:t>
            </a:r>
          </a:p>
          <a:p>
            <a:endParaRPr lang="en-IN" b="0" dirty="0">
              <a:solidFill>
                <a:schemeClr val="tx1"/>
              </a:solidFill>
            </a:endParaRPr>
          </a:p>
          <a:p>
            <a:endParaRPr lang="en-IN" b="0" dirty="0">
              <a:solidFill>
                <a:schemeClr val="tx1"/>
              </a:solidFill>
            </a:endParaRPr>
          </a:p>
        </p:txBody>
      </p:sp>
    </p:spTree>
    <p:extLst>
      <p:ext uri="{BB962C8B-B14F-4D97-AF65-F5344CB8AC3E}">
        <p14:creationId xmlns:p14="http://schemas.microsoft.com/office/powerpoint/2010/main" val="337758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D50F-9FF9-8C12-9B5D-46F9CF89371A}"/>
              </a:ext>
            </a:extLst>
          </p:cNvPr>
          <p:cNvSpPr>
            <a:spLocks noGrp="1"/>
          </p:cNvSpPr>
          <p:nvPr>
            <p:ph type="title"/>
          </p:nvPr>
        </p:nvSpPr>
        <p:spPr>
          <a:xfrm>
            <a:off x="838200" y="2433768"/>
            <a:ext cx="10515600" cy="1325563"/>
          </a:xfrm>
        </p:spPr>
        <p:txBody>
          <a:bodyPr/>
          <a:lstStyle/>
          <a:p>
            <a:pPr algn="ctr"/>
            <a:r>
              <a:rPr lang="en-IN" dirty="0"/>
              <a:t>THANKYOU</a:t>
            </a:r>
          </a:p>
        </p:txBody>
      </p:sp>
    </p:spTree>
    <p:extLst>
      <p:ext uri="{BB962C8B-B14F-4D97-AF65-F5344CB8AC3E}">
        <p14:creationId xmlns:p14="http://schemas.microsoft.com/office/powerpoint/2010/main" val="159535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69B49-BB97-0606-9784-CCE904844D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D40DEA-A938-50A8-ECCE-C31F391B8255}"/>
              </a:ext>
            </a:extLst>
          </p:cNvPr>
          <p:cNvSpPr>
            <a:spLocks noGrp="1"/>
          </p:cNvSpPr>
          <p:nvPr>
            <p:ph type="body" sz="quarter" idx="13"/>
          </p:nvPr>
        </p:nvSpPr>
        <p:spPr>
          <a:xfrm>
            <a:off x="420887" y="1234637"/>
            <a:ext cx="10624338" cy="4142989"/>
          </a:xfrm>
        </p:spPr>
        <p:txBody>
          <a:bodyPr/>
          <a:lstStyle/>
          <a:p>
            <a:r>
              <a:rPr lang="en-US" sz="2600" b="0" dirty="0">
                <a:solidFill>
                  <a:schemeClr val="tx1"/>
                </a:solidFill>
              </a:rPr>
              <a:t>Collect and preprocess customer churn dataset (Telco).</a:t>
            </a:r>
          </a:p>
          <a:p>
            <a:r>
              <a:rPr lang="en-US" sz="2600" b="0" dirty="0">
                <a:solidFill>
                  <a:schemeClr val="tx1"/>
                </a:solidFill>
              </a:rPr>
              <a:t>Perform </a:t>
            </a:r>
            <a:r>
              <a:rPr lang="en-US" sz="2600" dirty="0">
                <a:solidFill>
                  <a:schemeClr val="tx1"/>
                </a:solidFill>
              </a:rPr>
              <a:t>EDA</a:t>
            </a:r>
            <a:r>
              <a:rPr lang="en-US" sz="2600" b="0" dirty="0">
                <a:solidFill>
                  <a:schemeClr val="tx1"/>
                </a:solidFill>
              </a:rPr>
              <a:t> and </a:t>
            </a:r>
            <a:r>
              <a:rPr lang="en-US" sz="2600" dirty="0">
                <a:solidFill>
                  <a:schemeClr val="tx1"/>
                </a:solidFill>
              </a:rPr>
              <a:t>Feature Engineering </a:t>
            </a:r>
            <a:r>
              <a:rPr lang="en-US" sz="2600" b="0" dirty="0">
                <a:solidFill>
                  <a:schemeClr val="tx1"/>
                </a:solidFill>
              </a:rPr>
              <a:t>to identify churn patterns.</a:t>
            </a:r>
          </a:p>
          <a:p>
            <a:r>
              <a:rPr lang="en-US" sz="2600" b="0" dirty="0">
                <a:solidFill>
                  <a:schemeClr val="tx1"/>
                </a:solidFill>
              </a:rPr>
              <a:t>Train </a:t>
            </a:r>
            <a:r>
              <a:rPr lang="en-US" sz="2600" dirty="0">
                <a:solidFill>
                  <a:schemeClr val="tx1"/>
                </a:solidFill>
              </a:rPr>
              <a:t>ML classification models </a:t>
            </a:r>
            <a:r>
              <a:rPr lang="en-US" sz="2600" b="0" dirty="0">
                <a:solidFill>
                  <a:schemeClr val="tx1"/>
                </a:solidFill>
              </a:rPr>
              <a:t>(Logistic Regression, Random Forest, </a:t>
            </a:r>
            <a:r>
              <a:rPr lang="en-US" sz="2600" b="0" dirty="0" err="1">
                <a:solidFill>
                  <a:schemeClr val="tx1"/>
                </a:solidFill>
              </a:rPr>
              <a:t>XGBoost</a:t>
            </a:r>
            <a:r>
              <a:rPr lang="en-US" sz="2600" b="0" dirty="0">
                <a:solidFill>
                  <a:schemeClr val="tx1"/>
                </a:solidFill>
              </a:rPr>
              <a:t>) for churn </a:t>
            </a:r>
            <a:r>
              <a:rPr lang="en-US" sz="2600" dirty="0">
                <a:solidFill>
                  <a:schemeClr val="tx1"/>
                </a:solidFill>
              </a:rPr>
              <a:t>Yes/No prediction.</a:t>
            </a:r>
          </a:p>
          <a:p>
            <a:r>
              <a:rPr lang="en-US" sz="2600" b="0" dirty="0">
                <a:solidFill>
                  <a:schemeClr val="tx1"/>
                </a:solidFill>
              </a:rPr>
              <a:t>Implement </a:t>
            </a:r>
            <a:r>
              <a:rPr lang="en-US" sz="2600" dirty="0">
                <a:solidFill>
                  <a:schemeClr val="tx1"/>
                </a:solidFill>
              </a:rPr>
              <a:t>survival models </a:t>
            </a:r>
            <a:r>
              <a:rPr lang="en-US" sz="2600" b="0" dirty="0">
                <a:solidFill>
                  <a:schemeClr val="tx1"/>
                </a:solidFill>
              </a:rPr>
              <a:t>(Kaplan-Meier, Cox PH, </a:t>
            </a:r>
            <a:r>
              <a:rPr lang="en-US" sz="2600" b="0" dirty="0" err="1">
                <a:solidFill>
                  <a:schemeClr val="tx1"/>
                </a:solidFill>
              </a:rPr>
              <a:t>DeepSurv</a:t>
            </a:r>
            <a:r>
              <a:rPr lang="en-US" sz="2600" b="0" dirty="0">
                <a:solidFill>
                  <a:schemeClr val="tx1"/>
                </a:solidFill>
              </a:rPr>
              <a:t>) for time-to-churn prediction.</a:t>
            </a:r>
          </a:p>
          <a:p>
            <a:r>
              <a:rPr lang="en-US" sz="2600" b="0" dirty="0">
                <a:solidFill>
                  <a:schemeClr val="tx1"/>
                </a:solidFill>
              </a:rPr>
              <a:t>Generate personalized churn explanations (Top-5 reasons per customer using SHAP).</a:t>
            </a:r>
          </a:p>
          <a:p>
            <a:r>
              <a:rPr lang="en-US" sz="2600" b="0" dirty="0">
                <a:solidFill>
                  <a:schemeClr val="tx1"/>
                </a:solidFill>
              </a:rPr>
              <a:t>Perform </a:t>
            </a:r>
            <a:r>
              <a:rPr lang="en-US" sz="2600" dirty="0">
                <a:solidFill>
                  <a:schemeClr val="tx1"/>
                </a:solidFill>
              </a:rPr>
              <a:t>customer segmentation </a:t>
            </a:r>
            <a:r>
              <a:rPr lang="en-US" sz="2600" b="0" dirty="0">
                <a:solidFill>
                  <a:schemeClr val="tx1"/>
                </a:solidFill>
              </a:rPr>
              <a:t>with </a:t>
            </a:r>
            <a:r>
              <a:rPr lang="en-US" sz="2600" dirty="0">
                <a:solidFill>
                  <a:schemeClr val="tx1"/>
                </a:solidFill>
              </a:rPr>
              <a:t>clustering </a:t>
            </a:r>
            <a:r>
              <a:rPr lang="en-US" sz="2600" b="0" dirty="0">
                <a:solidFill>
                  <a:schemeClr val="tx1"/>
                </a:solidFill>
              </a:rPr>
              <a:t>based on survival curves.</a:t>
            </a:r>
          </a:p>
          <a:p>
            <a:r>
              <a:rPr lang="en-US" sz="2600" b="0" dirty="0">
                <a:solidFill>
                  <a:schemeClr val="tx1"/>
                </a:solidFill>
              </a:rPr>
              <a:t>Design </a:t>
            </a:r>
            <a:r>
              <a:rPr lang="en-US" sz="2600" dirty="0">
                <a:solidFill>
                  <a:schemeClr val="tx1"/>
                </a:solidFill>
              </a:rPr>
              <a:t>retention strategies </a:t>
            </a:r>
            <a:r>
              <a:rPr lang="en-US" sz="2600" b="0" dirty="0">
                <a:solidFill>
                  <a:schemeClr val="tx1"/>
                </a:solidFill>
              </a:rPr>
              <a:t>aligned with </a:t>
            </a:r>
            <a:r>
              <a:rPr lang="en-US" sz="2600" dirty="0">
                <a:solidFill>
                  <a:schemeClr val="tx1"/>
                </a:solidFill>
              </a:rPr>
              <a:t>churn reasons.</a:t>
            </a:r>
          </a:p>
          <a:p>
            <a:r>
              <a:rPr lang="en-US" sz="2600" dirty="0">
                <a:solidFill>
                  <a:schemeClr val="tx1"/>
                </a:solidFill>
              </a:rPr>
              <a:t>Deploy </a:t>
            </a:r>
            <a:r>
              <a:rPr lang="en-US" sz="2600" b="0" dirty="0">
                <a:solidFill>
                  <a:schemeClr val="tx1"/>
                </a:solidFill>
              </a:rPr>
              <a:t>system with </a:t>
            </a:r>
            <a:r>
              <a:rPr lang="en-US" sz="2600" b="0" dirty="0" err="1">
                <a:solidFill>
                  <a:schemeClr val="tx1"/>
                </a:solidFill>
              </a:rPr>
              <a:t>MLOps</a:t>
            </a:r>
            <a:r>
              <a:rPr lang="en-US" sz="2600" b="0" dirty="0">
                <a:solidFill>
                  <a:schemeClr val="tx1"/>
                </a:solidFill>
              </a:rPr>
              <a:t> (DVC, </a:t>
            </a:r>
            <a:r>
              <a:rPr lang="en-US" sz="2600" b="0" dirty="0" err="1">
                <a:solidFill>
                  <a:schemeClr val="tx1"/>
                </a:solidFill>
              </a:rPr>
              <a:t>MLflow</a:t>
            </a:r>
            <a:r>
              <a:rPr lang="en-US" sz="2600" b="0" dirty="0">
                <a:solidFill>
                  <a:schemeClr val="tx1"/>
                </a:solidFill>
              </a:rPr>
              <a:t>, Docker, CI/CD, Monitoring).</a:t>
            </a:r>
            <a:endParaRPr lang="en-IN" sz="2600" dirty="0">
              <a:solidFill>
                <a:schemeClr val="tx1"/>
              </a:solidFill>
            </a:endParaRPr>
          </a:p>
        </p:txBody>
      </p:sp>
      <p:sp>
        <p:nvSpPr>
          <p:cNvPr id="3" name="TextBox 2">
            <a:extLst>
              <a:ext uri="{FF2B5EF4-FFF2-40B4-BE49-F238E27FC236}">
                <a16:creationId xmlns:a16="http://schemas.microsoft.com/office/drawing/2014/main" id="{9E861EBD-985B-FBFF-2443-F242EF9219E5}"/>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Scope of Work</a:t>
            </a:r>
          </a:p>
        </p:txBody>
      </p:sp>
      <p:cxnSp>
        <p:nvCxnSpPr>
          <p:cNvPr id="5" name="Straight Connector 4">
            <a:extLst>
              <a:ext uri="{FF2B5EF4-FFF2-40B4-BE49-F238E27FC236}">
                <a16:creationId xmlns:a16="http://schemas.microsoft.com/office/drawing/2014/main" id="{181243AB-5BFF-905C-066A-BDC2809F28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12BEBA1-E1E2-F1DB-63D9-43E5EE8C0407}"/>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82044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8870-2307-50B5-3F46-23C180CFC5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71E28A-BEDA-919E-B3A9-F2900405906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lumMod val="50000"/>
                  </a:schemeClr>
                </a:solidFill>
                <a:latin typeface="Calibri" panose="020F0502020204030204"/>
              </a:rPr>
              <a:t>Methodology / Model Plan</a:t>
            </a:r>
            <a:endPar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6BF64BC-F9E5-FDFC-050B-3E24642FCD7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AC01C4-0182-2713-D189-A3FF4C5F8F39}"/>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8" name="Picture 7" descr="A diagram of a process&#10;&#10;AI-generated content may be incorrect.">
            <a:extLst>
              <a:ext uri="{FF2B5EF4-FFF2-40B4-BE49-F238E27FC236}">
                <a16:creationId xmlns:a16="http://schemas.microsoft.com/office/drawing/2014/main" id="{B2DF9716-8514-2B92-EE5C-7ED253CC5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781" y="1461209"/>
            <a:ext cx="3262830" cy="4894246"/>
          </a:xfrm>
          <a:prstGeom prst="rect">
            <a:avLst/>
          </a:prstGeom>
        </p:spPr>
      </p:pic>
      <p:pic>
        <p:nvPicPr>
          <p:cNvPr id="10" name="Picture 9" descr="A diagram of a diagram of a data processing process">
            <a:extLst>
              <a:ext uri="{FF2B5EF4-FFF2-40B4-BE49-F238E27FC236}">
                <a16:creationId xmlns:a16="http://schemas.microsoft.com/office/drawing/2014/main" id="{EAA29C8D-3C03-3923-0A4F-816E6839A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66" y="1594385"/>
            <a:ext cx="6465213" cy="4310142"/>
          </a:xfrm>
          <a:prstGeom prst="rect">
            <a:avLst/>
          </a:prstGeom>
        </p:spPr>
      </p:pic>
    </p:spTree>
    <p:extLst>
      <p:ext uri="{BB962C8B-B14F-4D97-AF65-F5344CB8AC3E}">
        <p14:creationId xmlns:p14="http://schemas.microsoft.com/office/powerpoint/2010/main" val="22742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AA76-95C9-F67D-CC4C-6225E076A8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9D62E9-E767-BE52-C384-AE29ED415917}"/>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5B9BD5">
                    <a:lumMod val="50000"/>
                  </a:srgbClr>
                </a:solidFill>
                <a:latin typeface="Calibri" panose="020F0502020204030204"/>
              </a:rPr>
              <a:t>Data preprocessing &amp; EDA</a:t>
            </a:r>
            <a:endPar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7F2B075C-44B7-39F4-BFB9-8663F84CC5D9}"/>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B75726B-1D2C-088C-250F-E795839D7FFB}"/>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6" name="Google Shape;581;p26">
            <a:extLst>
              <a:ext uri="{FF2B5EF4-FFF2-40B4-BE49-F238E27FC236}">
                <a16:creationId xmlns:a16="http://schemas.microsoft.com/office/drawing/2014/main" id="{BF25BA0F-825A-3DA7-BF89-0C21DC6DBAC3}"/>
              </a:ext>
            </a:extLst>
          </p:cNvPr>
          <p:cNvPicPr preferRelativeResize="0"/>
          <p:nvPr/>
        </p:nvPicPr>
        <p:blipFill>
          <a:blip r:embed="rId3">
            <a:alphaModFix/>
          </a:blip>
          <a:stretch>
            <a:fillRect/>
          </a:stretch>
        </p:blipFill>
        <p:spPr>
          <a:xfrm>
            <a:off x="0" y="1513223"/>
            <a:ext cx="6059881" cy="4842211"/>
          </a:xfrm>
          <a:prstGeom prst="rect">
            <a:avLst/>
          </a:prstGeom>
          <a:noFill/>
          <a:ln>
            <a:noFill/>
          </a:ln>
        </p:spPr>
      </p:pic>
      <p:pic>
        <p:nvPicPr>
          <p:cNvPr id="7" name="Google Shape;580;p26">
            <a:extLst>
              <a:ext uri="{FF2B5EF4-FFF2-40B4-BE49-F238E27FC236}">
                <a16:creationId xmlns:a16="http://schemas.microsoft.com/office/drawing/2014/main" id="{8B4F24BF-7F39-BDB3-FFFB-87D9C9E4AB34}"/>
              </a:ext>
            </a:extLst>
          </p:cNvPr>
          <p:cNvPicPr preferRelativeResize="0"/>
          <p:nvPr/>
        </p:nvPicPr>
        <p:blipFill>
          <a:blip r:embed="rId4">
            <a:alphaModFix/>
          </a:blip>
          <a:stretch>
            <a:fillRect/>
          </a:stretch>
        </p:blipFill>
        <p:spPr>
          <a:xfrm>
            <a:off x="6059881" y="1513224"/>
            <a:ext cx="6064095" cy="4938375"/>
          </a:xfrm>
          <a:prstGeom prst="rect">
            <a:avLst/>
          </a:prstGeom>
          <a:noFill/>
          <a:ln>
            <a:noFill/>
          </a:ln>
        </p:spPr>
      </p:pic>
    </p:spTree>
    <p:extLst>
      <p:ext uri="{BB962C8B-B14F-4D97-AF65-F5344CB8AC3E}">
        <p14:creationId xmlns:p14="http://schemas.microsoft.com/office/powerpoint/2010/main" val="162137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3825F-FE48-5F41-7C34-5CBFFC57D9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5ABC0A-46A8-AB9D-DDFE-67AFB88BAE33}"/>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8" name="Picture 7" descr="A screenshot of a computer">
            <a:extLst>
              <a:ext uri="{FF2B5EF4-FFF2-40B4-BE49-F238E27FC236}">
                <a16:creationId xmlns:a16="http://schemas.microsoft.com/office/drawing/2014/main" id="{5A5FBC4E-F733-1FE4-86E3-266581B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201"/>
            <a:ext cx="12192000" cy="413385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0A104915-9811-43E7-2577-B398FC462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58" y="4514051"/>
            <a:ext cx="3781952" cy="1264971"/>
          </a:xfrm>
          <a:prstGeom prst="rect">
            <a:avLst/>
          </a:prstGeom>
        </p:spPr>
      </p:pic>
    </p:spTree>
    <p:extLst>
      <p:ext uri="{BB962C8B-B14F-4D97-AF65-F5344CB8AC3E}">
        <p14:creationId xmlns:p14="http://schemas.microsoft.com/office/powerpoint/2010/main" val="29635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2853759-73F6-B2F3-7FB2-AC8A9874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96" y="546973"/>
            <a:ext cx="4533109" cy="5449060"/>
          </a:xfrm>
          <a:prstGeom prst="rect">
            <a:avLst/>
          </a:prstGeom>
        </p:spPr>
      </p:pic>
      <p:pic>
        <p:nvPicPr>
          <p:cNvPr id="7" name="Picture 6" descr="A screenshot of a computer code">
            <a:extLst>
              <a:ext uri="{FF2B5EF4-FFF2-40B4-BE49-F238E27FC236}">
                <a16:creationId xmlns:a16="http://schemas.microsoft.com/office/drawing/2014/main" id="{2A82F16D-65AC-FDB2-BF33-7D0C33E61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1" y="546973"/>
            <a:ext cx="6310858" cy="3620505"/>
          </a:xfrm>
          <a:prstGeom prst="rect">
            <a:avLst/>
          </a:prstGeom>
        </p:spPr>
      </p:pic>
    </p:spTree>
    <p:extLst>
      <p:ext uri="{BB962C8B-B14F-4D97-AF65-F5344CB8AC3E}">
        <p14:creationId xmlns:p14="http://schemas.microsoft.com/office/powerpoint/2010/main" val="216747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54BFF4E2-714E-52F7-84EC-AF3C7D650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82" y="569062"/>
            <a:ext cx="6370047" cy="568386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B2CDC79-504E-D9CF-A8D0-7579E884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729" y="1476724"/>
            <a:ext cx="5629864" cy="3724863"/>
          </a:xfrm>
          <a:prstGeom prst="rect">
            <a:avLst/>
          </a:prstGeom>
        </p:spPr>
      </p:pic>
      <p:pic>
        <p:nvPicPr>
          <p:cNvPr id="15" name="Picture 14" descr="A close up of a text&#10;&#10;AI-generated content may be incorrect.">
            <a:extLst>
              <a:ext uri="{FF2B5EF4-FFF2-40B4-BE49-F238E27FC236}">
                <a16:creationId xmlns:a16="http://schemas.microsoft.com/office/drawing/2014/main" id="{17BC5CFD-778F-3709-DFC5-09D3B4CF1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82" y="711663"/>
            <a:ext cx="4232547" cy="750071"/>
          </a:xfrm>
          <a:prstGeom prst="rect">
            <a:avLst/>
          </a:prstGeom>
        </p:spPr>
      </p:pic>
    </p:spTree>
    <p:extLst>
      <p:ext uri="{BB962C8B-B14F-4D97-AF65-F5344CB8AC3E}">
        <p14:creationId xmlns:p14="http://schemas.microsoft.com/office/powerpoint/2010/main" val="232528408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9916</TotalTime>
  <Words>1001</Words>
  <Application>Microsoft Office PowerPoint</Application>
  <PresentationFormat>Widescreen</PresentationFormat>
  <Paragraphs>132</Paragraphs>
  <Slides>39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Arial</vt:lpstr>
      <vt:lpstr>Calibri</vt:lpstr>
      <vt:lpstr>Calibri (Body)</vt:lpstr>
      <vt:lpstr>Calibri Light</vt:lpstr>
      <vt:lpstr>Frutiger 45 bold</vt:lpstr>
      <vt:lpstr>Frutiger LT Pro 45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Timeline And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PRASATH</dc:creator>
  <cp:lastModifiedBy>Bhavyam Ramani</cp:lastModifiedBy>
  <cp:revision>27</cp:revision>
  <dcterms:created xsi:type="dcterms:W3CDTF">2024-05-13T10:33:11Z</dcterms:created>
  <dcterms:modified xsi:type="dcterms:W3CDTF">2025-10-12T11:09:36Z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2025-08-25T08:11:33Z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5a5317b9-6049-4f38-9ea6-5786aca62bc4</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1_Office Theme:8</vt:lpwstr>
  </property>
  <property fmtid="{D5CDD505-2E9C-101B-9397-08002B2CF9AE}" pid="11" name="ClassificationContentMarkingFooterText">
    <vt:lpwstr>Sensitivity: LNT Construction Internal Use</vt:lpwstr>
  </property>
</Properties>
</file>